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6" r:id="rId4"/>
    <p:sldMasterId id="2147484088" r:id="rId5"/>
    <p:sldMasterId id="2147484085" r:id="rId6"/>
    <p:sldMasterId id="2147484115" r:id="rId7"/>
    <p:sldMasterId id="2147484123" r:id="rId8"/>
    <p:sldMasterId id="2147484129" r:id="rId9"/>
    <p:sldMasterId id="2147484131" r:id="rId10"/>
    <p:sldMasterId id="2147484144" r:id="rId11"/>
  </p:sldMasterIdLst>
  <p:notesMasterIdLst>
    <p:notesMasterId r:id="rId19"/>
  </p:notesMasterIdLst>
  <p:handoutMasterIdLst>
    <p:handoutMasterId r:id="rId20"/>
  </p:handoutMasterIdLst>
  <p:sldIdLst>
    <p:sldId id="1504" r:id="rId12"/>
    <p:sldId id="1506" r:id="rId13"/>
    <p:sldId id="1512" r:id="rId14"/>
    <p:sldId id="1516" r:id="rId15"/>
    <p:sldId id="1513" r:id="rId16"/>
    <p:sldId id="1509" r:id="rId17"/>
    <p:sldId id="1508" r:id="rId18"/>
  </p:sldIdLst>
  <p:sldSz cx="13208000" cy="9906000"/>
  <p:notesSz cx="6888163" cy="10020300"/>
  <p:defaultTextStyle>
    <a:defPPr>
      <a:defRPr lang="fr-FR"/>
    </a:defPPr>
    <a:lvl1pPr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charset="-127"/>
        <a:cs typeface="+mn-cs"/>
      </a:defRPr>
    </a:lvl5pPr>
    <a:lvl6pPr marL="2286000" algn="l" defTabSz="914400" rtl="0" eaLnBrk="1" latinLnBrk="1" hangingPunct="1">
      <a:defRPr b="1" kern="1200">
        <a:solidFill>
          <a:schemeClr val="tx1"/>
        </a:solidFill>
        <a:latin typeface="Arial" charset="0"/>
        <a:ea typeface="굴림" charset="-127"/>
        <a:cs typeface="+mn-cs"/>
      </a:defRPr>
    </a:lvl6pPr>
    <a:lvl7pPr marL="2743200" algn="l" defTabSz="914400" rtl="0" eaLnBrk="1" latinLnBrk="1" hangingPunct="1">
      <a:defRPr b="1" kern="1200">
        <a:solidFill>
          <a:schemeClr val="tx1"/>
        </a:solidFill>
        <a:latin typeface="Arial" charset="0"/>
        <a:ea typeface="굴림" charset="-127"/>
        <a:cs typeface="+mn-cs"/>
      </a:defRPr>
    </a:lvl7pPr>
    <a:lvl8pPr marL="3200400" algn="l" defTabSz="914400" rtl="0" eaLnBrk="1" latinLnBrk="1" hangingPunct="1">
      <a:defRPr b="1" kern="1200">
        <a:solidFill>
          <a:schemeClr val="tx1"/>
        </a:solidFill>
        <a:latin typeface="Arial" charset="0"/>
        <a:ea typeface="굴림" charset="-127"/>
        <a:cs typeface="+mn-cs"/>
      </a:defRPr>
    </a:lvl8pPr>
    <a:lvl9pPr marL="3657600" algn="l" defTabSz="914400" rtl="0" eaLnBrk="1" latinLnBrk="1" hangingPunct="1">
      <a:defRPr b="1" kern="1200">
        <a:solidFill>
          <a:schemeClr val="tx1"/>
        </a:solidFill>
        <a:latin typeface="Arial" charset="0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7" userDrawn="1">
          <p15:clr>
            <a:srgbClr val="A4A3A4"/>
          </p15:clr>
        </p15:guide>
        <p15:guide id="2" orient="horz" pos="1587" userDrawn="1">
          <p15:clr>
            <a:srgbClr val="A4A3A4"/>
          </p15:clr>
        </p15:guide>
        <p15:guide id="3" orient="horz" pos="3346" userDrawn="1">
          <p15:clr>
            <a:srgbClr val="A4A3A4"/>
          </p15:clr>
        </p15:guide>
        <p15:guide id="4" orient="horz" pos="415" userDrawn="1">
          <p15:clr>
            <a:srgbClr val="A4A3A4"/>
          </p15:clr>
        </p15:guide>
        <p15:guide id="5" orient="horz" userDrawn="1">
          <p15:clr>
            <a:srgbClr val="A4A3A4"/>
          </p15:clr>
        </p15:guide>
        <p15:guide id="6" orient="horz" pos="5964" userDrawn="1">
          <p15:clr>
            <a:srgbClr val="A4A3A4"/>
          </p15:clr>
        </p15:guide>
        <p15:guide id="7" pos="1885" userDrawn="1">
          <p15:clr>
            <a:srgbClr val="A4A3A4"/>
          </p15:clr>
        </p15:guide>
        <p15:guide id="8" pos="3723" userDrawn="1">
          <p15:clr>
            <a:srgbClr val="A4A3A4"/>
          </p15:clr>
        </p15:guide>
        <p15:guide id="9" pos="75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C397D"/>
    <a:srgbClr val="008080"/>
    <a:srgbClr val="003366"/>
    <a:srgbClr val="0033CC"/>
    <a:srgbClr val="9DC1F5"/>
    <a:srgbClr val="DEDEDE"/>
    <a:srgbClr val="FFFFCC"/>
    <a:srgbClr val="DCDCDC"/>
    <a:srgbClr val="DCF9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BDE7B6-5323-43FE-B108-4BA6EFF15D61}" v="94" dt="2022-04-12T08:16:22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808" autoAdjust="0"/>
    <p:restoredTop sz="92627" autoAdjust="0"/>
  </p:normalViewPr>
  <p:slideViewPr>
    <p:cSldViewPr snapToGrid="0">
      <p:cViewPr varScale="1">
        <p:scale>
          <a:sx n="55" d="100"/>
          <a:sy n="55" d="100"/>
        </p:scale>
        <p:origin x="480" y="48"/>
      </p:cViewPr>
      <p:guideLst>
        <p:guide orient="horz" pos="1877"/>
        <p:guide orient="horz" pos="1587"/>
        <p:guide orient="horz" pos="3346"/>
        <p:guide orient="horz" pos="415"/>
        <p:guide orient="horz"/>
        <p:guide orient="horz" pos="5964"/>
        <p:guide pos="1885"/>
        <p:guide pos="3723"/>
        <p:guide pos="7592"/>
      </p:guideLst>
    </p:cSldViewPr>
  </p:slideViewPr>
  <p:outlineViewPr>
    <p:cViewPr>
      <p:scale>
        <a:sx n="33" d="100"/>
        <a:sy n="33" d="100"/>
      </p:scale>
      <p:origin x="0" y="48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678" y="-420"/>
      </p:cViewPr>
      <p:guideLst>
        <p:guide orient="horz" pos="3156"/>
        <p:guide pos="217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y Ahn" userId="bd6d21c4-b455-4f63-85ed-63a48712264a" providerId="ADAL" clId="{76BDE7B6-5323-43FE-B108-4BA6EFF15D61}"/>
    <pc:docChg chg="undo redo custSel addSld delSld modSld">
      <pc:chgData name="Elly Ahn" userId="bd6d21c4-b455-4f63-85ed-63a48712264a" providerId="ADAL" clId="{76BDE7B6-5323-43FE-B108-4BA6EFF15D61}" dt="2022-04-12T08:26:44.415" v="1465" actId="47"/>
      <pc:docMkLst>
        <pc:docMk/>
      </pc:docMkLst>
      <pc:sldChg chg="modSp mod">
        <pc:chgData name="Elly Ahn" userId="bd6d21c4-b455-4f63-85ed-63a48712264a" providerId="ADAL" clId="{76BDE7B6-5323-43FE-B108-4BA6EFF15D61}" dt="2022-04-12T04:28:43.054" v="25" actId="20577"/>
        <pc:sldMkLst>
          <pc:docMk/>
          <pc:sldMk cId="1228569832" sldId="1506"/>
        </pc:sldMkLst>
        <pc:spChg chg="mod">
          <ac:chgData name="Elly Ahn" userId="bd6d21c4-b455-4f63-85ed-63a48712264a" providerId="ADAL" clId="{76BDE7B6-5323-43FE-B108-4BA6EFF15D61}" dt="2022-04-12T04:28:43.054" v="25" actId="20577"/>
          <ac:spMkLst>
            <pc:docMk/>
            <pc:sldMk cId="1228569832" sldId="1506"/>
            <ac:spMk id="2" creationId="{E7ED6C0E-6D7F-481D-B3A5-6E083C14F7C0}"/>
          </ac:spMkLst>
        </pc:spChg>
      </pc:sldChg>
      <pc:sldChg chg="addSp delSp modSp mod">
        <pc:chgData name="Elly Ahn" userId="bd6d21c4-b455-4f63-85ed-63a48712264a" providerId="ADAL" clId="{76BDE7B6-5323-43FE-B108-4BA6EFF15D61}" dt="2022-04-12T04:41:31.884" v="496" actId="1076"/>
        <pc:sldMkLst>
          <pc:docMk/>
          <pc:sldMk cId="2643997079" sldId="1508"/>
        </pc:sldMkLst>
        <pc:spChg chg="mod">
          <ac:chgData name="Elly Ahn" userId="bd6d21c4-b455-4f63-85ed-63a48712264a" providerId="ADAL" clId="{76BDE7B6-5323-43FE-B108-4BA6EFF15D61}" dt="2022-04-12T04:38:41.985" v="493"/>
          <ac:spMkLst>
            <pc:docMk/>
            <pc:sldMk cId="2643997079" sldId="1508"/>
            <ac:spMk id="2" creationId="{E7ED6C0E-6D7F-481D-B3A5-6E083C14F7C0}"/>
          </ac:spMkLst>
        </pc:spChg>
        <pc:picChg chg="del mod">
          <ac:chgData name="Elly Ahn" userId="bd6d21c4-b455-4f63-85ed-63a48712264a" providerId="ADAL" clId="{76BDE7B6-5323-43FE-B108-4BA6EFF15D61}" dt="2022-04-12T04:36:57.775" v="188" actId="478"/>
          <ac:picMkLst>
            <pc:docMk/>
            <pc:sldMk cId="2643997079" sldId="1508"/>
            <ac:picMk id="3" creationId="{B10D148D-3807-47B2-9256-AB1955F4BA99}"/>
          </ac:picMkLst>
        </pc:picChg>
        <pc:picChg chg="add mod">
          <ac:chgData name="Elly Ahn" userId="bd6d21c4-b455-4f63-85ed-63a48712264a" providerId="ADAL" clId="{76BDE7B6-5323-43FE-B108-4BA6EFF15D61}" dt="2022-04-12T04:41:31.884" v="496" actId="1076"/>
          <ac:picMkLst>
            <pc:docMk/>
            <pc:sldMk cId="2643997079" sldId="1508"/>
            <ac:picMk id="8" creationId="{3954A709-129F-48BB-93F0-D9AEF49967F5}"/>
          </ac:picMkLst>
        </pc:picChg>
      </pc:sldChg>
      <pc:sldChg chg="addSp delSp modSp mod">
        <pc:chgData name="Elly Ahn" userId="bd6d21c4-b455-4f63-85ed-63a48712264a" providerId="ADAL" clId="{76BDE7B6-5323-43FE-B108-4BA6EFF15D61}" dt="2022-04-12T08:16:42.950" v="1460" actId="1076"/>
        <pc:sldMkLst>
          <pc:docMk/>
          <pc:sldMk cId="3029858421" sldId="1512"/>
        </pc:sldMkLst>
        <pc:spChg chg="mod">
          <ac:chgData name="Elly Ahn" userId="bd6d21c4-b455-4f63-85ed-63a48712264a" providerId="ADAL" clId="{76BDE7B6-5323-43FE-B108-4BA6EFF15D61}" dt="2022-04-12T08:16:42.950" v="1460" actId="1076"/>
          <ac:spMkLst>
            <pc:docMk/>
            <pc:sldMk cId="3029858421" sldId="1512"/>
            <ac:spMk id="2" creationId="{E7ED6C0E-6D7F-481D-B3A5-6E083C14F7C0}"/>
          </ac:spMkLst>
        </pc:spChg>
        <pc:spChg chg="add del mod">
          <ac:chgData name="Elly Ahn" userId="bd6d21c4-b455-4f63-85ed-63a48712264a" providerId="ADAL" clId="{76BDE7B6-5323-43FE-B108-4BA6EFF15D61}" dt="2022-04-12T08:01:08.872" v="849" actId="478"/>
          <ac:spMkLst>
            <pc:docMk/>
            <pc:sldMk cId="3029858421" sldId="1512"/>
            <ac:spMk id="7" creationId="{9D8FDDDE-4E59-46AF-BC5B-49D6EDC5D1F0}"/>
          </ac:spMkLst>
        </pc:spChg>
        <pc:spChg chg="add mod">
          <ac:chgData name="Elly Ahn" userId="bd6d21c4-b455-4f63-85ed-63a48712264a" providerId="ADAL" clId="{76BDE7B6-5323-43FE-B108-4BA6EFF15D61}" dt="2022-04-12T08:16:39.268" v="1458" actId="1076"/>
          <ac:spMkLst>
            <pc:docMk/>
            <pc:sldMk cId="3029858421" sldId="1512"/>
            <ac:spMk id="12" creationId="{A27062F3-E2B5-4F1D-B9FD-D22FDB5A787D}"/>
          </ac:spMkLst>
        </pc:spChg>
        <pc:spChg chg="add mod">
          <ac:chgData name="Elly Ahn" userId="bd6d21c4-b455-4f63-85ed-63a48712264a" providerId="ADAL" clId="{76BDE7B6-5323-43FE-B108-4BA6EFF15D61}" dt="2022-04-12T08:16:41.854" v="1459" actId="1076"/>
          <ac:spMkLst>
            <pc:docMk/>
            <pc:sldMk cId="3029858421" sldId="1512"/>
            <ac:spMk id="13" creationId="{EFCD0FB1-7793-4C4B-B22E-BC1C3EF82C52}"/>
          </ac:spMkLst>
        </pc:spChg>
        <pc:picChg chg="del mod">
          <ac:chgData name="Elly Ahn" userId="bd6d21c4-b455-4f63-85ed-63a48712264a" providerId="ADAL" clId="{76BDE7B6-5323-43FE-B108-4BA6EFF15D61}" dt="2022-04-12T07:52:45.777" v="579" actId="478"/>
          <ac:picMkLst>
            <pc:docMk/>
            <pc:sldMk cId="3029858421" sldId="1512"/>
            <ac:picMk id="3" creationId="{ADA7B336-EFC2-47ED-B064-3A096C59DA7A}"/>
          </ac:picMkLst>
        </pc:picChg>
      </pc:sldChg>
      <pc:sldChg chg="modSp mod">
        <pc:chgData name="Elly Ahn" userId="bd6d21c4-b455-4f63-85ed-63a48712264a" providerId="ADAL" clId="{76BDE7B6-5323-43FE-B108-4BA6EFF15D61}" dt="2022-04-12T08:23:37.337" v="1463" actId="20577"/>
        <pc:sldMkLst>
          <pc:docMk/>
          <pc:sldMk cId="1908506683" sldId="1513"/>
        </pc:sldMkLst>
        <pc:spChg chg="mod">
          <ac:chgData name="Elly Ahn" userId="bd6d21c4-b455-4f63-85ed-63a48712264a" providerId="ADAL" clId="{76BDE7B6-5323-43FE-B108-4BA6EFF15D61}" dt="2022-04-12T08:23:37.337" v="1463" actId="20577"/>
          <ac:spMkLst>
            <pc:docMk/>
            <pc:sldMk cId="1908506683" sldId="1513"/>
            <ac:spMk id="2" creationId="{E7ED6C0E-6D7F-481D-B3A5-6E083C14F7C0}"/>
          </ac:spMkLst>
        </pc:spChg>
      </pc:sldChg>
      <pc:sldChg chg="del">
        <pc:chgData name="Elly Ahn" userId="bd6d21c4-b455-4f63-85ed-63a48712264a" providerId="ADAL" clId="{76BDE7B6-5323-43FE-B108-4BA6EFF15D61}" dt="2022-04-12T08:24:31.330" v="1464" actId="47"/>
        <pc:sldMkLst>
          <pc:docMk/>
          <pc:sldMk cId="1530950945" sldId="1514"/>
        </pc:sldMkLst>
      </pc:sldChg>
      <pc:sldChg chg="del">
        <pc:chgData name="Elly Ahn" userId="bd6d21c4-b455-4f63-85ed-63a48712264a" providerId="ADAL" clId="{76BDE7B6-5323-43FE-B108-4BA6EFF15D61}" dt="2022-04-12T08:26:44.415" v="1465" actId="47"/>
        <pc:sldMkLst>
          <pc:docMk/>
          <pc:sldMk cId="891718378" sldId="1515"/>
        </pc:sldMkLst>
      </pc:sldChg>
      <pc:sldChg chg="addSp delSp modSp add mod">
        <pc:chgData name="Elly Ahn" userId="bd6d21c4-b455-4f63-85ed-63a48712264a" providerId="ADAL" clId="{76BDE7B6-5323-43FE-B108-4BA6EFF15D61}" dt="2022-04-12T08:16:46.456" v="1461" actId="1076"/>
        <pc:sldMkLst>
          <pc:docMk/>
          <pc:sldMk cId="3321412928" sldId="1516"/>
        </pc:sldMkLst>
        <pc:spChg chg="mod">
          <ac:chgData name="Elly Ahn" userId="bd6d21c4-b455-4f63-85ed-63a48712264a" providerId="ADAL" clId="{76BDE7B6-5323-43FE-B108-4BA6EFF15D61}" dt="2022-04-12T08:12:36.079" v="1287" actId="6549"/>
          <ac:spMkLst>
            <pc:docMk/>
            <pc:sldMk cId="3321412928" sldId="1516"/>
            <ac:spMk id="2" creationId="{E7ED6C0E-6D7F-481D-B3A5-6E083C14F7C0}"/>
          </ac:spMkLst>
        </pc:spChg>
        <pc:spChg chg="del mod">
          <ac:chgData name="Elly Ahn" userId="bd6d21c4-b455-4f63-85ed-63a48712264a" providerId="ADAL" clId="{76BDE7B6-5323-43FE-B108-4BA6EFF15D61}" dt="2022-04-12T08:10:58.767" v="1262" actId="21"/>
          <ac:spMkLst>
            <pc:docMk/>
            <pc:sldMk cId="3321412928" sldId="1516"/>
            <ac:spMk id="7" creationId="{9D8FDDDE-4E59-46AF-BC5B-49D6EDC5D1F0}"/>
          </ac:spMkLst>
        </pc:spChg>
        <pc:picChg chg="add mod">
          <ac:chgData name="Elly Ahn" userId="bd6d21c4-b455-4f63-85ed-63a48712264a" providerId="ADAL" clId="{76BDE7B6-5323-43FE-B108-4BA6EFF15D61}" dt="2022-04-12T08:16:46.456" v="1461" actId="1076"/>
          <ac:picMkLst>
            <pc:docMk/>
            <pc:sldMk cId="3321412928" sldId="1516"/>
            <ac:picMk id="8" creationId="{051757AF-F5BA-4D15-B559-1060818F1E1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2984076" cy="50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31" tIns="48117" rIns="96231" bIns="48117" numCol="1" anchor="t" anchorCtr="0" compatLnSpc="1">
            <a:prstTxWarp prst="textNoShape">
              <a:avLst/>
            </a:prstTxWarp>
          </a:bodyPr>
          <a:lstStyle>
            <a:lvl1pPr defTabSz="929831" latinLnBrk="0">
              <a:defRPr sz="1200" b="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500" y="2"/>
            <a:ext cx="2984076" cy="50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31" tIns="48117" rIns="96231" bIns="48117" numCol="1" anchor="t" anchorCtr="0" compatLnSpc="1">
            <a:prstTxWarp prst="textNoShape">
              <a:avLst/>
            </a:prstTxWarp>
          </a:bodyPr>
          <a:lstStyle>
            <a:lvl1pPr algn="r" defTabSz="929831" latinLnBrk="0">
              <a:defRPr sz="1200" b="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517232"/>
            <a:ext cx="2984076" cy="50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31" tIns="48117" rIns="96231" bIns="48117" numCol="1" anchor="b" anchorCtr="0" compatLnSpc="1">
            <a:prstTxWarp prst="textNoShape">
              <a:avLst/>
            </a:prstTxWarp>
          </a:bodyPr>
          <a:lstStyle>
            <a:lvl1pPr defTabSz="929831" latinLnBrk="0">
              <a:defRPr sz="1200" b="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500" y="9517232"/>
            <a:ext cx="2984076" cy="50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31" tIns="48117" rIns="96231" bIns="48117" numCol="1" anchor="b" anchorCtr="0" compatLnSpc="1">
            <a:prstTxWarp prst="textNoShape">
              <a:avLst/>
            </a:prstTxWarp>
          </a:bodyPr>
          <a:lstStyle>
            <a:lvl1pPr algn="r" defTabSz="929831" latinLnBrk="0">
              <a:defRPr sz="1200" b="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BF786029-C4FC-47FB-A95A-BB650198EE6F}" type="slidenum">
              <a:rPr lang="en-GB" altLang="ko-KR"/>
              <a:pPr>
                <a:defRPr/>
              </a:pPr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11220340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2984076" cy="50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31" tIns="48117" rIns="96231" bIns="48117" numCol="1" anchor="t" anchorCtr="0" compatLnSpc="1">
            <a:prstTxWarp prst="textNoShape">
              <a:avLst/>
            </a:prstTxWarp>
          </a:bodyPr>
          <a:lstStyle>
            <a:lvl1pPr defTabSz="929831" latinLnBrk="0">
              <a:defRPr sz="1200" b="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500" y="2"/>
            <a:ext cx="2984076" cy="50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31" tIns="48117" rIns="96231" bIns="48117" numCol="1" anchor="t" anchorCtr="0" compatLnSpc="1">
            <a:prstTxWarp prst="textNoShape">
              <a:avLst/>
            </a:prstTxWarp>
          </a:bodyPr>
          <a:lstStyle>
            <a:lvl1pPr algn="r" defTabSz="929831" latinLnBrk="0">
              <a:defRPr sz="1200" b="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54063"/>
            <a:ext cx="5005387" cy="3754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9611" y="4760328"/>
            <a:ext cx="5510530" cy="450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31" tIns="48117" rIns="96231" bIns="481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517232"/>
            <a:ext cx="2984076" cy="50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31" tIns="48117" rIns="96231" bIns="48117" numCol="1" anchor="b" anchorCtr="0" compatLnSpc="1">
            <a:prstTxWarp prst="textNoShape">
              <a:avLst/>
            </a:prstTxWarp>
          </a:bodyPr>
          <a:lstStyle>
            <a:lvl1pPr defTabSz="929831" latinLnBrk="0">
              <a:defRPr sz="1200" b="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500" y="9517232"/>
            <a:ext cx="2984076" cy="50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31" tIns="48117" rIns="96231" bIns="48117" numCol="1" anchor="b" anchorCtr="0" compatLnSpc="1">
            <a:prstTxWarp prst="textNoShape">
              <a:avLst/>
            </a:prstTxWarp>
          </a:bodyPr>
          <a:lstStyle>
            <a:lvl1pPr algn="r" defTabSz="929831" latinLnBrk="0">
              <a:defRPr sz="1200" b="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6DB0251E-8923-4915-A909-8F8FEEBB2558}" type="slidenum">
              <a:rPr lang="ko-KR" altLang="fr-FR"/>
              <a:pPr>
                <a:defRPr/>
              </a:pPr>
              <a:t>‹#›</a:t>
            </a:fld>
            <a:endParaRPr lang="fr-FR" altLang="ko-KR"/>
          </a:p>
        </p:txBody>
      </p:sp>
    </p:spTree>
    <p:extLst>
      <p:ext uri="{BB962C8B-B14F-4D97-AF65-F5344CB8AC3E}">
        <p14:creationId xmlns:p14="http://schemas.microsoft.com/office/powerpoint/2010/main" val="6782045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1388" y="754063"/>
            <a:ext cx="5006975" cy="3754437"/>
          </a:xfrm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5284">
              <a:defRPr/>
            </a:pPr>
            <a:endParaRPr lang="en-US" altLang="ko-KR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902500" y="9517233"/>
            <a:ext cx="2984076" cy="50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29" tIns="48315" rIns="96629" bIns="48315" anchor="b"/>
          <a:lstStyle/>
          <a:p>
            <a:pPr algn="r" defTabSz="933661" latinLnBrk="0"/>
            <a:fld id="{EBB6A89D-F9EB-4B61-BDC3-49B9D0559CF6}" type="slidenum">
              <a:rPr lang="ko-KR" altLang="fr-FR" sz="1200">
                <a:ea typeface="MS PGothic" pitchFamily="34" charset="-128"/>
              </a:rPr>
              <a:pPr algn="r" defTabSz="933661" latinLnBrk="0"/>
              <a:t>1</a:t>
            </a:fld>
            <a:endParaRPr lang="fr-FR" altLang="ko-KR" sz="12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164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1388" y="754063"/>
            <a:ext cx="5006975" cy="3754437"/>
          </a:xfrm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5284">
              <a:defRPr/>
            </a:pPr>
            <a:endParaRPr lang="en-US" altLang="ko-KR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902500" y="9517233"/>
            <a:ext cx="2984076" cy="50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29" tIns="48315" rIns="96629" bIns="48315" anchor="b"/>
          <a:lstStyle/>
          <a:p>
            <a:pPr algn="r" defTabSz="933661" latinLnBrk="0"/>
            <a:fld id="{EBB6A89D-F9EB-4B61-BDC3-49B9D0559CF6}" type="slidenum">
              <a:rPr lang="ko-KR" altLang="fr-FR" sz="1200">
                <a:ea typeface="MS PGothic" pitchFamily="34" charset="-128"/>
              </a:rPr>
              <a:pPr algn="r" defTabSz="933661" latinLnBrk="0"/>
              <a:t>2</a:t>
            </a:fld>
            <a:endParaRPr lang="fr-FR" altLang="ko-KR" sz="12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7292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1388" y="754063"/>
            <a:ext cx="5006975" cy="3754437"/>
          </a:xfrm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5284">
              <a:defRPr/>
            </a:pPr>
            <a:endParaRPr lang="en-US" altLang="ko-KR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902500" y="9517233"/>
            <a:ext cx="2984076" cy="50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29" tIns="48315" rIns="96629" bIns="48315" anchor="b"/>
          <a:lstStyle/>
          <a:p>
            <a:pPr algn="r" defTabSz="933661" latinLnBrk="0"/>
            <a:fld id="{EBB6A89D-F9EB-4B61-BDC3-49B9D0559CF6}" type="slidenum">
              <a:rPr lang="ko-KR" altLang="fr-FR" sz="1200">
                <a:ea typeface="MS PGothic" pitchFamily="34" charset="-128"/>
              </a:rPr>
              <a:pPr algn="r" defTabSz="933661" latinLnBrk="0"/>
              <a:t>3</a:t>
            </a:fld>
            <a:endParaRPr lang="fr-FR" altLang="ko-KR" sz="12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7550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1388" y="754063"/>
            <a:ext cx="5006975" cy="3754437"/>
          </a:xfrm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5284">
              <a:defRPr/>
            </a:pPr>
            <a:endParaRPr lang="en-US" altLang="ko-KR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902500" y="9517233"/>
            <a:ext cx="2984076" cy="50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29" tIns="48315" rIns="96629" bIns="48315" anchor="b"/>
          <a:lstStyle/>
          <a:p>
            <a:pPr algn="r" defTabSz="933661" latinLnBrk="0"/>
            <a:fld id="{EBB6A89D-F9EB-4B61-BDC3-49B9D0559CF6}" type="slidenum">
              <a:rPr lang="ko-KR" altLang="fr-FR" sz="1200">
                <a:ea typeface="MS PGothic" pitchFamily="34" charset="-128"/>
              </a:rPr>
              <a:pPr algn="r" defTabSz="933661" latinLnBrk="0"/>
              <a:t>4</a:t>
            </a:fld>
            <a:endParaRPr lang="fr-FR" altLang="ko-KR" sz="12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6239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1388" y="754063"/>
            <a:ext cx="5006975" cy="3754437"/>
          </a:xfrm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5284">
              <a:defRPr/>
            </a:pPr>
            <a:endParaRPr lang="en-US" altLang="ko-KR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902500" y="9517233"/>
            <a:ext cx="2984076" cy="50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29" tIns="48315" rIns="96629" bIns="48315" anchor="b"/>
          <a:lstStyle/>
          <a:p>
            <a:pPr algn="r" defTabSz="933661" latinLnBrk="0"/>
            <a:fld id="{EBB6A89D-F9EB-4B61-BDC3-49B9D0559CF6}" type="slidenum">
              <a:rPr lang="ko-KR" altLang="fr-FR" sz="1200">
                <a:ea typeface="MS PGothic" pitchFamily="34" charset="-128"/>
              </a:rPr>
              <a:pPr algn="r" defTabSz="933661" latinLnBrk="0"/>
              <a:t>5</a:t>
            </a:fld>
            <a:endParaRPr lang="fr-FR" altLang="ko-KR" sz="12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7550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1388" y="754063"/>
            <a:ext cx="5006975" cy="3754437"/>
          </a:xfrm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5284">
              <a:defRPr/>
            </a:pPr>
            <a:endParaRPr lang="en-US" altLang="ko-KR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902500" y="9517233"/>
            <a:ext cx="2984076" cy="50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29" tIns="48315" rIns="96629" bIns="48315" anchor="b"/>
          <a:lstStyle/>
          <a:p>
            <a:pPr algn="r" defTabSz="933661" latinLnBrk="0"/>
            <a:fld id="{EBB6A89D-F9EB-4B61-BDC3-49B9D0559CF6}" type="slidenum">
              <a:rPr lang="ko-KR" altLang="fr-FR" sz="1200">
                <a:ea typeface="MS PGothic" pitchFamily="34" charset="-128"/>
              </a:rPr>
              <a:pPr algn="r" defTabSz="933661" latinLnBrk="0"/>
              <a:t>6</a:t>
            </a:fld>
            <a:endParaRPr lang="fr-FR" altLang="ko-KR" sz="12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013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1388" y="754063"/>
            <a:ext cx="5006975" cy="3754437"/>
          </a:xfrm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5284">
              <a:defRPr/>
            </a:pPr>
            <a:endParaRPr lang="en-US" altLang="ko-KR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902500" y="9517233"/>
            <a:ext cx="2984076" cy="50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29" tIns="48315" rIns="96629" bIns="48315" anchor="b"/>
          <a:lstStyle/>
          <a:p>
            <a:pPr algn="r" defTabSz="933661" latinLnBrk="0"/>
            <a:fld id="{EBB6A89D-F9EB-4B61-BDC3-49B9D0559CF6}" type="slidenum">
              <a:rPr lang="ko-KR" altLang="fr-FR" sz="1200">
                <a:ea typeface="MS PGothic" pitchFamily="34" charset="-128"/>
              </a:rPr>
              <a:pPr algn="r" defTabSz="933661" latinLnBrk="0"/>
              <a:t>7</a:t>
            </a:fld>
            <a:endParaRPr lang="fr-FR" altLang="ko-KR" sz="12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0815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1" y="3077286"/>
            <a:ext cx="11226800" cy="21233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1" y="5613403"/>
            <a:ext cx="9245600" cy="253153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5576712"/>
            <a:ext cx="2971800" cy="32882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1" y="5576712"/>
            <a:ext cx="8695267" cy="32882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1" y="3077286"/>
            <a:ext cx="11226800" cy="21233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1" y="5613403"/>
            <a:ext cx="9245600" cy="253153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342" y="6365522"/>
            <a:ext cx="112268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342" y="4198587"/>
            <a:ext cx="11226800" cy="216693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87576" y="2311403"/>
            <a:ext cx="5069946" cy="64136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77654" y="2311403"/>
            <a:ext cx="5069946" cy="64136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96699"/>
            <a:ext cx="11887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2" y="2217388"/>
            <a:ext cx="5835827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402" y="3141486"/>
            <a:ext cx="5835827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9483" y="2217388"/>
            <a:ext cx="5838119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9483" y="3141486"/>
            <a:ext cx="5838119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4" y="394409"/>
            <a:ext cx="4345341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3961" y="394409"/>
            <a:ext cx="7383640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4" y="2072923"/>
            <a:ext cx="4345341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861" y="6934201"/>
            <a:ext cx="792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88861" y="885119"/>
            <a:ext cx="792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861" y="7752823"/>
            <a:ext cx="792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58745" y="396703"/>
            <a:ext cx="2588859" cy="83283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87578" y="396703"/>
            <a:ext cx="7551034" cy="83283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08214" y="396699"/>
            <a:ext cx="10339387" cy="1651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2187576" y="2311403"/>
            <a:ext cx="5069946" cy="641367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7477654" y="2311403"/>
            <a:ext cx="5069946" cy="641367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08214" y="396699"/>
            <a:ext cx="10339387" cy="1651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2187577" y="2311403"/>
            <a:ext cx="10360025" cy="6413677"/>
          </a:xfrm>
        </p:spPr>
        <p:txBody>
          <a:bodyPr/>
          <a:lstStyle/>
          <a:p>
            <a:pPr lvl="0"/>
            <a:endParaRPr lang="ko-KR" altLang="en-US" noProof="0"/>
          </a:p>
        </p:txBody>
      </p:sp>
    </p:spTree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08214" y="396699"/>
            <a:ext cx="10339387" cy="1651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2187576" y="2311403"/>
            <a:ext cx="5069946" cy="641367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7477654" y="2311404"/>
            <a:ext cx="5069946" cy="30956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7477654" y="5627160"/>
            <a:ext cx="5069946" cy="309791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660400" y="6824133"/>
            <a:ext cx="11887200" cy="1651000"/>
          </a:xfrm>
          <a:prstGeom prst="rect">
            <a:avLst/>
          </a:prstGeom>
        </p:spPr>
        <p:txBody>
          <a:bodyPr vert="horz"/>
          <a:lstStyle>
            <a:lvl1pPr>
              <a:defRPr sz="3400" b="1">
                <a:solidFill>
                  <a:srgbClr val="0C397D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660400" y="6604000"/>
            <a:ext cx="11887200" cy="1651000"/>
          </a:xfrm>
          <a:prstGeom prst="rect">
            <a:avLst/>
          </a:prstGeom>
        </p:spPr>
        <p:txBody>
          <a:bodyPr vert="horz"/>
          <a:lstStyle>
            <a:lvl1pPr>
              <a:defRPr sz="3400" b="1">
                <a:solidFill>
                  <a:srgbClr val="0C397D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0" y="7594603"/>
            <a:ext cx="13208000" cy="770467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20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 algn="ctr">
              <a:buNone/>
              <a:defRPr sz="20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3412068" y="6604000"/>
            <a:ext cx="9135533" cy="1651000"/>
          </a:xfrm>
          <a:prstGeom prst="rect">
            <a:avLst/>
          </a:prstGeom>
        </p:spPr>
        <p:txBody>
          <a:bodyPr vert="horz"/>
          <a:lstStyle>
            <a:lvl1pPr algn="l">
              <a:defRPr sz="3400" b="1">
                <a:solidFill>
                  <a:srgbClr val="0C397D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12068" y="7594603"/>
            <a:ext cx="9795933" cy="770467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20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 algn="ctr">
              <a:buNone/>
              <a:defRPr sz="20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60401" y="6163737"/>
            <a:ext cx="2531533" cy="2531533"/>
          </a:xfrm>
          <a:prstGeom prst="rect">
            <a:avLst/>
          </a:prstGeom>
        </p:spPr>
        <p:txBody>
          <a:bodyPr vert="horz"/>
          <a:lstStyle>
            <a:lvl1pPr>
              <a:defRPr sz="2000"/>
            </a:lvl1pPr>
          </a:lstStyle>
          <a:p>
            <a:pPr lvl="0"/>
            <a:r>
              <a:rPr lang="ko-KR" altLang="en-US" noProof="0"/>
              <a:t>그림을 추가하려면 아이콘을 클릭하십시오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342" y="6365522"/>
            <a:ext cx="112268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342" y="4198587"/>
            <a:ext cx="11226800" cy="216693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0400" y="6383870"/>
            <a:ext cx="11887200" cy="1100667"/>
          </a:xfrm>
          <a:prstGeom prst="rect">
            <a:avLst/>
          </a:prstGeom>
        </p:spPr>
        <p:txBody>
          <a:bodyPr vert="horz"/>
          <a:lstStyle>
            <a:lvl1pPr>
              <a:defRPr sz="3400" b="1">
                <a:solidFill>
                  <a:srgbClr val="0C397D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7374470"/>
            <a:ext cx="13208000" cy="770467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 algn="ctr">
              <a:buNone/>
              <a:defRPr sz="20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0" y="8034870"/>
            <a:ext cx="13208000" cy="770467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20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 algn="ctr">
              <a:buNone/>
              <a:defRPr sz="20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90601" y="3077286"/>
            <a:ext cx="112268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981201" y="5613403"/>
            <a:ext cx="9245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60401" y="9181396"/>
            <a:ext cx="3081867" cy="527402"/>
          </a:xfrm>
          <a:prstGeom prst="rect">
            <a:avLst/>
          </a:prstGeom>
        </p:spPr>
        <p:txBody>
          <a:bodyPr/>
          <a:lstStyle/>
          <a:p>
            <a:fld id="{9C9874B0-F48C-4167-B844-E40143F9EC16}" type="datetimeFigureOut">
              <a:rPr lang="ko-KR" altLang="en-US" smtClean="0"/>
              <a:pPr/>
              <a:t>2022-04-12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12735" y="9181396"/>
            <a:ext cx="4182533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465734" y="9181396"/>
            <a:ext cx="3081867" cy="527402"/>
          </a:xfrm>
          <a:prstGeom prst="rect">
            <a:avLst/>
          </a:prstGeom>
        </p:spPr>
        <p:txBody>
          <a:bodyPr/>
          <a:lstStyle/>
          <a:p>
            <a:fld id="{65EC53B2-3E0D-46A4-B9AA-891C7EBC85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6"/>
          <p:cNvSpPr>
            <a:spLocks noGrp="1"/>
          </p:cNvSpPr>
          <p:nvPr>
            <p:ph type="title"/>
          </p:nvPr>
        </p:nvSpPr>
        <p:spPr>
          <a:xfrm>
            <a:off x="440267" y="220137"/>
            <a:ext cx="11887200" cy="8805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0267" y="990603"/>
            <a:ext cx="11887200" cy="550333"/>
          </a:xfrm>
          <a:prstGeom prst="rect">
            <a:avLst/>
          </a:prstGeom>
        </p:spPr>
        <p:txBody>
          <a:bodyPr vert="horz"/>
          <a:lstStyle>
            <a:lvl1pPr>
              <a:buNone/>
              <a:defRPr sz="1800" i="1">
                <a:solidFill>
                  <a:srgbClr val="F2F2F2"/>
                </a:solidFill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971800" y="2201336"/>
            <a:ext cx="9575800" cy="143086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Clr>
                <a:srgbClr val="0C397D"/>
              </a:buClr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rgbClr val="0C397D"/>
              </a:buClr>
              <a:buFont typeface="Arial"/>
              <a:buChar char="•"/>
              <a:defRPr sz="2000"/>
            </a:lvl2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971800" y="3742267"/>
            <a:ext cx="9575800" cy="495300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0C397D"/>
              </a:buClr>
              <a:defRPr sz="2000" baseline="0">
                <a:solidFill>
                  <a:srgbClr val="404040"/>
                </a:solidFill>
              </a:defRPr>
            </a:lvl1pPr>
            <a:lvl2pPr>
              <a:buClr>
                <a:srgbClr val="0C397D"/>
              </a:buClr>
              <a:buSzPct val="80000"/>
              <a:buFont typeface="Courier New"/>
              <a:buChar char="o"/>
              <a:defRPr sz="2000">
                <a:solidFill>
                  <a:srgbClr val="404040"/>
                </a:solidFill>
              </a:defRPr>
            </a:lvl2pPr>
            <a:lvl3pPr>
              <a:buClr>
                <a:srgbClr val="0C397D"/>
              </a:buClr>
              <a:buFont typeface="Wingdings" charset="2"/>
              <a:buChar char="Ø"/>
              <a:defRPr sz="2000">
                <a:solidFill>
                  <a:srgbClr val="404040"/>
                </a:solidFill>
              </a:defRPr>
            </a:lvl3pPr>
            <a:lvl4pPr>
              <a:buClr>
                <a:srgbClr val="0C397D"/>
              </a:buClr>
              <a:defRPr sz="2000">
                <a:solidFill>
                  <a:srgbClr val="404040"/>
                </a:solidFill>
              </a:defRPr>
            </a:lvl4pPr>
            <a:lvl5pPr>
              <a:buClr>
                <a:srgbClr val="0C397D"/>
              </a:buClr>
              <a:defRPr sz="2000">
                <a:solidFill>
                  <a:srgbClr val="404040"/>
                </a:solidFill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6"/>
          <p:cNvSpPr>
            <a:spLocks noGrp="1"/>
          </p:cNvSpPr>
          <p:nvPr>
            <p:ph type="title"/>
          </p:nvPr>
        </p:nvSpPr>
        <p:spPr>
          <a:xfrm>
            <a:off x="440267" y="220137"/>
            <a:ext cx="11887200" cy="8805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0267" y="990603"/>
            <a:ext cx="11887200" cy="550333"/>
          </a:xfrm>
          <a:prstGeom prst="rect">
            <a:avLst/>
          </a:prstGeom>
        </p:spPr>
        <p:txBody>
          <a:bodyPr vert="horz"/>
          <a:lstStyle>
            <a:lvl1pPr>
              <a:buNone/>
              <a:defRPr sz="1800" i="1">
                <a:solidFill>
                  <a:srgbClr val="F2F2F2"/>
                </a:solidFill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971800" y="2201336"/>
            <a:ext cx="9575800" cy="649393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Clr>
                <a:srgbClr val="0C397D"/>
              </a:buClr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rgbClr val="0C397D"/>
              </a:buClr>
              <a:buFont typeface="Arial"/>
              <a:buChar char="•"/>
              <a:defRPr sz="2000"/>
            </a:lvl2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6"/>
          <p:cNvSpPr>
            <a:spLocks noGrp="1"/>
          </p:cNvSpPr>
          <p:nvPr>
            <p:ph type="title"/>
          </p:nvPr>
        </p:nvSpPr>
        <p:spPr>
          <a:xfrm>
            <a:off x="440267" y="220137"/>
            <a:ext cx="11887200" cy="8805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0267" y="990603"/>
            <a:ext cx="11887200" cy="550333"/>
          </a:xfrm>
          <a:prstGeom prst="rect">
            <a:avLst/>
          </a:prstGeom>
        </p:spPr>
        <p:txBody>
          <a:bodyPr vert="horz"/>
          <a:lstStyle>
            <a:lvl1pPr>
              <a:buNone/>
              <a:defRPr sz="1800" i="1">
                <a:solidFill>
                  <a:srgbClr val="F2F2F2"/>
                </a:solidFill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0267" y="3962400"/>
            <a:ext cx="2311400" cy="2311400"/>
          </a:xfrm>
          <a:prstGeom prst="rect">
            <a:avLst/>
          </a:prstGeom>
        </p:spPr>
        <p:txBody>
          <a:bodyPr vert="horz"/>
          <a:lstStyle>
            <a:lvl1pPr>
              <a:defRPr sz="2000"/>
            </a:lvl1pPr>
          </a:lstStyle>
          <a:p>
            <a:pPr lvl="0"/>
            <a:r>
              <a:rPr lang="ko-KR" altLang="en-US" noProof="0"/>
              <a:t>그림을 추가하려면 아이콘을 클릭하십시오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971800" y="3742267"/>
            <a:ext cx="9575800" cy="495300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0C397D"/>
              </a:buClr>
              <a:defRPr sz="2000" baseline="0">
                <a:solidFill>
                  <a:srgbClr val="404040"/>
                </a:solidFill>
              </a:defRPr>
            </a:lvl1pPr>
            <a:lvl2pPr>
              <a:buClr>
                <a:srgbClr val="0C397D"/>
              </a:buClr>
              <a:buSzPct val="80000"/>
              <a:buFont typeface="Courier New"/>
              <a:buChar char="o"/>
              <a:defRPr sz="2000">
                <a:solidFill>
                  <a:srgbClr val="404040"/>
                </a:solidFill>
              </a:defRPr>
            </a:lvl2pPr>
            <a:lvl3pPr>
              <a:buClr>
                <a:srgbClr val="0C397D"/>
              </a:buClr>
              <a:buFont typeface="Wingdings" charset="2"/>
              <a:buChar char="Ø"/>
              <a:defRPr sz="2000">
                <a:solidFill>
                  <a:srgbClr val="404040"/>
                </a:solidFill>
              </a:defRPr>
            </a:lvl3pPr>
            <a:lvl4pPr>
              <a:buClr>
                <a:srgbClr val="0C397D"/>
              </a:buClr>
              <a:defRPr sz="2000">
                <a:solidFill>
                  <a:srgbClr val="404040"/>
                </a:solidFill>
              </a:defRPr>
            </a:lvl4pPr>
            <a:lvl5pPr>
              <a:buClr>
                <a:srgbClr val="0C397D"/>
              </a:buClr>
              <a:defRPr sz="2000">
                <a:solidFill>
                  <a:srgbClr val="404040"/>
                </a:solidFill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971800" y="2201336"/>
            <a:ext cx="9575800" cy="143086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Clr>
                <a:srgbClr val="0C397D"/>
              </a:buClr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rgbClr val="0C397D"/>
              </a:buClr>
              <a:buFont typeface="Arial"/>
              <a:buChar char="•"/>
              <a:defRPr sz="2000"/>
            </a:lvl2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6"/>
          <p:cNvSpPr>
            <a:spLocks noGrp="1"/>
          </p:cNvSpPr>
          <p:nvPr>
            <p:ph type="title"/>
          </p:nvPr>
        </p:nvSpPr>
        <p:spPr>
          <a:xfrm>
            <a:off x="440267" y="220137"/>
            <a:ext cx="11887200" cy="8805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0267" y="990603"/>
            <a:ext cx="11887200" cy="550333"/>
          </a:xfrm>
          <a:prstGeom prst="rect">
            <a:avLst/>
          </a:prstGeom>
        </p:spPr>
        <p:txBody>
          <a:bodyPr vert="horz"/>
          <a:lstStyle>
            <a:lvl1pPr>
              <a:buNone/>
              <a:defRPr sz="1800" i="1">
                <a:solidFill>
                  <a:srgbClr val="F2F2F2"/>
                </a:solidFill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971800" y="2421467"/>
            <a:ext cx="9575800" cy="627380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0C397D"/>
              </a:buClr>
              <a:defRPr sz="2000" baseline="0">
                <a:solidFill>
                  <a:srgbClr val="404040"/>
                </a:solidFill>
              </a:defRPr>
            </a:lvl1pPr>
            <a:lvl2pPr>
              <a:buClr>
                <a:srgbClr val="0C397D"/>
              </a:buClr>
              <a:buSzPct val="80000"/>
              <a:buFont typeface="Courier New"/>
              <a:buChar char="o"/>
              <a:defRPr sz="2000">
                <a:solidFill>
                  <a:srgbClr val="404040"/>
                </a:solidFill>
              </a:defRPr>
            </a:lvl2pPr>
            <a:lvl3pPr>
              <a:buClr>
                <a:srgbClr val="0C397D"/>
              </a:buClr>
              <a:buFont typeface="Wingdings" charset="2"/>
              <a:buChar char="Ø"/>
              <a:defRPr sz="2000">
                <a:solidFill>
                  <a:srgbClr val="404040"/>
                </a:solidFill>
              </a:defRPr>
            </a:lvl3pPr>
            <a:lvl4pPr>
              <a:buClr>
                <a:srgbClr val="0C397D"/>
              </a:buClr>
              <a:defRPr sz="2000">
                <a:solidFill>
                  <a:srgbClr val="404040"/>
                </a:solidFill>
              </a:defRPr>
            </a:lvl4pPr>
            <a:lvl5pPr>
              <a:buClr>
                <a:srgbClr val="0C397D"/>
              </a:buClr>
              <a:defRPr sz="2000">
                <a:solidFill>
                  <a:srgbClr val="404040"/>
                </a:solidFill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 userDrawn="1"/>
        </p:nvSpPr>
        <p:spPr>
          <a:xfrm>
            <a:off x="2751668" y="8695270"/>
            <a:ext cx="10456333" cy="11006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2" name="Title Placeholder 6"/>
          <p:cNvSpPr>
            <a:spLocks noGrp="1"/>
          </p:cNvSpPr>
          <p:nvPr>
            <p:ph type="title"/>
          </p:nvPr>
        </p:nvSpPr>
        <p:spPr>
          <a:xfrm>
            <a:off x="440267" y="220137"/>
            <a:ext cx="11887200" cy="8805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0267" y="951756"/>
            <a:ext cx="11887200" cy="550333"/>
          </a:xfrm>
          <a:prstGeom prst="rect">
            <a:avLst/>
          </a:prstGeom>
        </p:spPr>
        <p:txBody>
          <a:bodyPr vert="horz"/>
          <a:lstStyle>
            <a:lvl1pPr>
              <a:buNone/>
              <a:defRPr sz="1800" i="1">
                <a:solidFill>
                  <a:srgbClr val="F2F2F2"/>
                </a:solidFill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0269" y="1981203"/>
            <a:ext cx="12413074" cy="7484533"/>
          </a:xfrm>
          <a:prstGeom prst="rect">
            <a:avLst/>
          </a:prstGeom>
        </p:spPr>
        <p:txBody>
          <a:bodyPr vert="horz"/>
          <a:lstStyle>
            <a:lvl1pPr>
              <a:defRPr sz="2000"/>
            </a:lvl1pPr>
          </a:lstStyle>
          <a:p>
            <a:pPr lvl="0"/>
            <a:r>
              <a:rPr lang="ko-KR" altLang="en-US" noProof="0"/>
              <a:t>그림을 추가하려면 아이콘을 클릭하십시오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660400" y="6604000"/>
            <a:ext cx="11887200" cy="990600"/>
          </a:xfrm>
          <a:prstGeom prst="rect">
            <a:avLst/>
          </a:prstGeom>
        </p:spPr>
        <p:txBody>
          <a:bodyPr vert="horz"/>
          <a:lstStyle>
            <a:lvl1pPr>
              <a:defRPr sz="3400" b="1">
                <a:solidFill>
                  <a:srgbClr val="0C397D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60400" y="7704670"/>
            <a:ext cx="11887200" cy="770467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2400" b="0" i="1">
                <a:solidFill>
                  <a:srgbClr val="404040"/>
                </a:solidFill>
              </a:defRPr>
            </a:lvl1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1" y="3077286"/>
            <a:ext cx="11226800" cy="21233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1" y="5613403"/>
            <a:ext cx="9245600" cy="253153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8305170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236537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7333193"/>
            <a:ext cx="5833533" cy="15317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4068" y="7333193"/>
            <a:ext cx="5833533" cy="15317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342" y="6365522"/>
            <a:ext cx="112268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342" y="4198587"/>
            <a:ext cx="11226800" cy="216693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6285928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7333193"/>
            <a:ext cx="5833533" cy="15317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4068" y="7333193"/>
            <a:ext cx="5833533" cy="15317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767905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96699"/>
            <a:ext cx="11887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2" y="2217388"/>
            <a:ext cx="5835827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402" y="3141486"/>
            <a:ext cx="5835827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9483" y="2217388"/>
            <a:ext cx="5838119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9483" y="3141486"/>
            <a:ext cx="5838119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0273809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5081569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894502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4" y="394409"/>
            <a:ext cx="4345341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3961" y="394409"/>
            <a:ext cx="7383640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4" y="2072923"/>
            <a:ext cx="4345341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0837370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861" y="6934201"/>
            <a:ext cx="792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88861" y="885119"/>
            <a:ext cx="792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861" y="7752823"/>
            <a:ext cx="792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2607905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8416289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5576712"/>
            <a:ext cx="2971800" cy="32882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1" y="5576712"/>
            <a:ext cx="8695267" cy="32882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8233493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660400" y="6824133"/>
            <a:ext cx="11887200" cy="1651000"/>
          </a:xfrm>
          <a:prstGeom prst="rect">
            <a:avLst/>
          </a:prstGeom>
        </p:spPr>
        <p:txBody>
          <a:bodyPr vert="horz"/>
          <a:lstStyle>
            <a:lvl1pPr>
              <a:defRPr sz="3400" b="1">
                <a:solidFill>
                  <a:srgbClr val="0C397D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214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96699"/>
            <a:ext cx="11887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2" y="2217388"/>
            <a:ext cx="5835827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402" y="3141486"/>
            <a:ext cx="5835827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9483" y="2217388"/>
            <a:ext cx="5838119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9483" y="3141486"/>
            <a:ext cx="5838119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660400" y="6604000"/>
            <a:ext cx="11887200" cy="1651000"/>
          </a:xfrm>
          <a:prstGeom prst="rect">
            <a:avLst/>
          </a:prstGeom>
        </p:spPr>
        <p:txBody>
          <a:bodyPr vert="horz"/>
          <a:lstStyle>
            <a:lvl1pPr>
              <a:defRPr sz="3400" b="1">
                <a:solidFill>
                  <a:srgbClr val="0C397D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0" y="7594603"/>
            <a:ext cx="13208000" cy="770467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20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 algn="ctr">
              <a:buNone/>
              <a:defRPr sz="20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378696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3412068" y="6604000"/>
            <a:ext cx="9135533" cy="1651000"/>
          </a:xfrm>
          <a:prstGeom prst="rect">
            <a:avLst/>
          </a:prstGeom>
        </p:spPr>
        <p:txBody>
          <a:bodyPr vert="horz"/>
          <a:lstStyle>
            <a:lvl1pPr algn="l">
              <a:defRPr sz="3400" b="1">
                <a:solidFill>
                  <a:srgbClr val="0C397D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12068" y="7594603"/>
            <a:ext cx="9795933" cy="770467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20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 algn="ctr">
              <a:buNone/>
              <a:defRPr sz="20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60401" y="6163737"/>
            <a:ext cx="2531533" cy="2531533"/>
          </a:xfrm>
          <a:prstGeom prst="rect">
            <a:avLst/>
          </a:prstGeom>
        </p:spPr>
        <p:txBody>
          <a:bodyPr vert="horz"/>
          <a:lstStyle>
            <a:lvl1pPr>
              <a:defRPr sz="2000"/>
            </a:lvl1pPr>
          </a:lstStyle>
          <a:p>
            <a:pPr lvl="0"/>
            <a:r>
              <a:rPr lang="ko-KR" altLang="en-US" noProof="0"/>
              <a:t>그림을 추가하려면 아이콘을 클릭하십시오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57519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0400" y="6383870"/>
            <a:ext cx="11887200" cy="1100667"/>
          </a:xfrm>
          <a:prstGeom prst="rect">
            <a:avLst/>
          </a:prstGeom>
        </p:spPr>
        <p:txBody>
          <a:bodyPr vert="horz"/>
          <a:lstStyle>
            <a:lvl1pPr>
              <a:defRPr sz="3400" b="1">
                <a:solidFill>
                  <a:srgbClr val="0C397D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7374470"/>
            <a:ext cx="13208000" cy="770467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 algn="ctr">
              <a:buNone/>
              <a:defRPr sz="20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0" y="8034870"/>
            <a:ext cx="13208000" cy="770467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20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 algn="ctr">
              <a:buNone/>
              <a:defRPr sz="20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7058966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90601" y="3077286"/>
            <a:ext cx="112268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981201" y="5613403"/>
            <a:ext cx="9245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60401" y="9181396"/>
            <a:ext cx="3081867" cy="527402"/>
          </a:xfrm>
          <a:prstGeom prst="rect">
            <a:avLst/>
          </a:prstGeom>
        </p:spPr>
        <p:txBody>
          <a:bodyPr/>
          <a:lstStyle/>
          <a:p>
            <a:fld id="{9C9874B0-F48C-4167-B844-E40143F9EC16}" type="datetimeFigureOut">
              <a:rPr lang="ko-KR" altLang="en-US" smtClean="0">
                <a:solidFill>
                  <a:prstClr val="black"/>
                </a:solidFill>
                <a:latin typeface="Arial"/>
                <a:ea typeface="굴림"/>
              </a:rPr>
              <a:pPr/>
              <a:t>2022-04-12</a:t>
            </a:fld>
            <a:endParaRPr lang="ko-KR" altLang="en-US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12735" y="9181396"/>
            <a:ext cx="4182533" cy="527402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465734" y="9181396"/>
            <a:ext cx="3081867" cy="527402"/>
          </a:xfrm>
          <a:prstGeom prst="rect">
            <a:avLst/>
          </a:prstGeom>
        </p:spPr>
        <p:txBody>
          <a:bodyPr/>
          <a:lstStyle/>
          <a:p>
            <a:fld id="{65EC53B2-3E0D-46A4-B9AA-891C7EBC858C}" type="slidenum">
              <a:rPr lang="ko-KR" altLang="en-US" smtClean="0">
                <a:solidFill>
                  <a:prstClr val="black"/>
                </a:solidFill>
                <a:latin typeface="Arial"/>
                <a:ea typeface="굴림"/>
              </a:rPr>
              <a:pPr/>
              <a:t>‹#›</a:t>
            </a:fld>
            <a:endParaRPr lang="ko-KR" altLang="en-US">
              <a:solidFill>
                <a:prstClr val="black"/>
              </a:solidFill>
              <a:latin typeface="Arial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7071037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663192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4" y="394409"/>
            <a:ext cx="4345341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3961" y="394409"/>
            <a:ext cx="7383640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4" y="2072923"/>
            <a:ext cx="4345341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861" y="6934201"/>
            <a:ext cx="792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88861" y="885119"/>
            <a:ext cx="792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861" y="7752823"/>
            <a:ext cx="792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622802"/>
            <a:ext cx="13208000" cy="582436"/>
          </a:xfrm>
          <a:prstGeom prst="rect">
            <a:avLst/>
          </a:prstGeom>
          <a:solidFill>
            <a:srgbClr val="0C32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7" name="Picture 7" descr="EBSCO logo_PANTONE 294.eps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42935" y="2531534"/>
            <a:ext cx="3492324" cy="123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4714522"/>
            <a:ext cx="132080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>
              <a:defRPr/>
            </a:pPr>
            <a:r>
              <a:rPr lang="en-US" sz="1300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rPr>
              <a:t>Quality Content  •  Resource Management  •  Access  •  Integration  •  Consultation</a:t>
            </a:r>
            <a:endParaRPr lang="en-US" sz="1300" dirty="0">
              <a:solidFill>
                <a:schemeClr val="bg1"/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1029" name="Picture 10" descr="web graphic.eps"/>
          <p:cNvPicPr>
            <a:picLocks/>
          </p:cNvPicPr>
          <p:nvPr/>
        </p:nvPicPr>
        <p:blipFill>
          <a:blip r:embed="rId14" cstate="print"/>
          <a:srcRect l="10011" t="45097"/>
          <a:stretch>
            <a:fillRect/>
          </a:stretch>
        </p:blipFill>
        <p:spPr bwMode="auto">
          <a:xfrm rot="-371486">
            <a:off x="-568678" y="-589316"/>
            <a:ext cx="9500130" cy="581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0400" y="5576711"/>
            <a:ext cx="11887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Presentation Name Here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0400" y="7333193"/>
            <a:ext cx="11887200" cy="153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Presenter Name Here</a:t>
            </a:r>
          </a:p>
          <a:p>
            <a:pPr lvl="1"/>
            <a:r>
              <a:rPr lang="en-US" altLang="ko-KR"/>
              <a:t>Presenter Title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C397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C397D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C397D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C397D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C397D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C397D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C397D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C397D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C397D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14300" indent="34290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43434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eb graphic.eps"/>
          <p:cNvPicPr>
            <a:picLocks/>
          </p:cNvPicPr>
          <p:nvPr/>
        </p:nvPicPr>
        <p:blipFill>
          <a:blip r:embed="rId16" cstate="print"/>
          <a:srcRect l="68687" t="52225" b="21190"/>
          <a:stretch>
            <a:fillRect/>
          </a:stretch>
        </p:blipFill>
        <p:spPr bwMode="auto">
          <a:xfrm>
            <a:off x="3" y="0"/>
            <a:ext cx="1646414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4" descr="EBSCO logo_PANTONE 294.eps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022723" y="9025471"/>
            <a:ext cx="1939925" cy="68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208214" y="396699"/>
            <a:ext cx="1033938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Main Title</a:t>
            </a:r>
          </a:p>
        </p:txBody>
      </p:sp>
      <p:sp>
        <p:nvSpPr>
          <p:cNvPr id="205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87577" y="2311403"/>
            <a:ext cx="10360025" cy="641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Bulleted text for presentation is 24pt, non-bold font</a:t>
            </a:r>
          </a:p>
          <a:p>
            <a:pPr lvl="1"/>
            <a:r>
              <a:rPr lang="en-US" altLang="ko-KR"/>
              <a:t>Please do not exceed four bullets per slide if possible</a:t>
            </a:r>
          </a:p>
          <a:p>
            <a:pPr lvl="2"/>
            <a:r>
              <a:rPr lang="en-US" altLang="ko-KR"/>
              <a:t>If you do exceed this limit, copy the slide and split up the points so the pt size is consistent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  <p:sldLayoutId id="2147484111" r:id="rId12"/>
    <p:sldLayoutId id="2147484112" r:id="rId13"/>
    <p:sldLayoutId id="2147484113" r:id="rId14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397D"/>
          </a:solidFill>
          <a:latin typeface="맑은 고딕" pitchFamily="50" charset="-127"/>
          <a:ea typeface="맑은 고딕" pitchFamily="50" charset="-127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397D"/>
          </a:solidFill>
          <a:latin typeface="맑은 고딕" pitchFamily="50" charset="-127"/>
          <a:ea typeface="맑은 고딕" pitchFamily="50" charset="-127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397D"/>
          </a:solidFill>
          <a:latin typeface="맑은 고딕" pitchFamily="50" charset="-127"/>
          <a:ea typeface="맑은 고딕" pitchFamily="50" charset="-127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397D"/>
          </a:solidFill>
          <a:latin typeface="맑은 고딕" pitchFamily="50" charset="-127"/>
          <a:ea typeface="맑은 고딕" pitchFamily="50" charset="-127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397D"/>
          </a:solidFill>
          <a:latin typeface="맑은 고딕" pitchFamily="50" charset="-127"/>
          <a:ea typeface="맑은 고딕" pitchFamily="50" charset="-127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C397D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C397D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C397D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C397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C397D"/>
        </a:buClr>
        <a:buChar char="•"/>
        <a:defRPr sz="2000">
          <a:solidFill>
            <a:srgbClr val="434343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C397D"/>
        </a:buClr>
        <a:buChar char="–"/>
        <a:defRPr sz="1600">
          <a:solidFill>
            <a:srgbClr val="434343"/>
          </a:solidFill>
          <a:latin typeface="맑은 고딕" pitchFamily="50" charset="-127"/>
          <a:ea typeface="맑은 고딕" pitchFamily="50" charset="-127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C397D"/>
        </a:buClr>
        <a:buChar char="•"/>
        <a:defRPr sz="1600">
          <a:solidFill>
            <a:srgbClr val="434343"/>
          </a:solidFill>
          <a:latin typeface="맑은 고딕" pitchFamily="50" charset="-127"/>
          <a:ea typeface="맑은 고딕" pitchFamily="50" charset="-127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C397D"/>
        </a:buClr>
        <a:buChar char="–"/>
        <a:defRPr sz="2400">
          <a:solidFill>
            <a:schemeClr val="tx1"/>
          </a:solidFill>
          <a:latin typeface="+mn-lt"/>
          <a:ea typeface="맑은 고딕" pitchFamily="50" charset="-127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C397D"/>
        </a:buClr>
        <a:buChar char="»"/>
        <a:defRPr sz="2400">
          <a:solidFill>
            <a:schemeClr val="tx1"/>
          </a:solidFill>
          <a:latin typeface="+mn-lt"/>
          <a:ea typeface="맑은 고딕" pitchFamily="50" charset="-127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C397D"/>
        </a:buClr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C397D"/>
        </a:buClr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C397D"/>
        </a:buClr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C397D"/>
        </a:buClr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MS PGothic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MS PGothic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MS PGothic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MS PGothic" pitchFamily="34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circles_grey.jpg"/>
          <p:cNvPicPr>
            <a:picLocks noChangeAspect="1"/>
          </p:cNvPicPr>
          <p:nvPr/>
        </p:nvPicPr>
        <p:blipFill>
          <a:blip r:embed="rId7"/>
          <a:srcRect l="13809" t="42731" r="7285" b="8353"/>
          <a:stretch>
            <a:fillRect/>
          </a:stretch>
        </p:blipFill>
        <p:spPr bwMode="auto">
          <a:xfrm>
            <a:off x="0" y="0"/>
            <a:ext cx="13208000" cy="517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4622802"/>
            <a:ext cx="13208000" cy="582436"/>
          </a:xfrm>
          <a:prstGeom prst="rect">
            <a:avLst/>
          </a:prstGeom>
          <a:solidFill>
            <a:srgbClr val="0C32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220" name="Picture 7" descr="EBSCO logo_PANTONE 294.eps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42935" y="2531534"/>
            <a:ext cx="3492324" cy="123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Box 8"/>
          <p:cNvSpPr txBox="1">
            <a:spLocks noChangeArrowheads="1"/>
          </p:cNvSpPr>
          <p:nvPr/>
        </p:nvSpPr>
        <p:spPr bwMode="auto">
          <a:xfrm>
            <a:off x="0" y="4703058"/>
            <a:ext cx="132080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300">
                <a:solidFill>
                  <a:schemeClr val="bg1"/>
                </a:solidFill>
              </a:rPr>
              <a:t>Quality Content  •  Resource Management  •  Access  •  Integration  •  Consultation</a:t>
            </a:r>
            <a:endParaRPr lang="en-US" altLang="ko-KR" sz="13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</p:sldLayoutIdLst>
  <p:transition>
    <p:random/>
  </p:transition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blue-bar-circle-pattern-2.jpg"/>
          <p:cNvPicPr>
            <a:picLocks noChangeAspect="1"/>
          </p:cNvPicPr>
          <p:nvPr/>
        </p:nvPicPr>
        <p:blipFill>
          <a:blip r:embed="rId7"/>
          <a:srcRect l="5125" t="6108" r="9177"/>
          <a:stretch>
            <a:fillRect/>
          </a:stretch>
        </p:blipFill>
        <p:spPr bwMode="auto">
          <a:xfrm>
            <a:off x="1" y="1"/>
            <a:ext cx="13226344" cy="406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7" descr="EBSCO logo_PANTONE 294.eps"/>
          <p:cNvPicPr>
            <a:picLocks noChangeAspect="1"/>
          </p:cNvPicPr>
          <p:nvPr/>
        </p:nvPicPr>
        <p:blipFill>
          <a:blip r:embed="rId8">
            <a:lum bright="4000"/>
          </a:blip>
          <a:srcRect/>
          <a:stretch>
            <a:fillRect/>
          </a:stretch>
        </p:blipFill>
        <p:spPr bwMode="auto">
          <a:xfrm>
            <a:off x="10676467" y="8793872"/>
            <a:ext cx="1905530" cy="66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 rot="10800000">
            <a:off x="2971800" y="9135537"/>
            <a:ext cx="7594600" cy="9173"/>
          </a:xfrm>
          <a:prstGeom prst="line">
            <a:avLst/>
          </a:prstGeom>
          <a:ln w="50800">
            <a:solidFill>
              <a:srgbClr val="0C39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0800000">
            <a:off x="12657668" y="9137828"/>
            <a:ext cx="550333" cy="2292"/>
          </a:xfrm>
          <a:prstGeom prst="line">
            <a:avLst/>
          </a:prstGeom>
          <a:ln w="50800">
            <a:solidFill>
              <a:srgbClr val="0C39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</p:sldLayoutIdLst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ircles_grey.jpg"/>
          <p:cNvPicPr>
            <a:picLocks noChangeAspect="1"/>
          </p:cNvPicPr>
          <p:nvPr/>
        </p:nvPicPr>
        <p:blipFill>
          <a:blip r:embed="rId3"/>
          <a:srcRect l="13809" t="42731" r="7285" b="8353"/>
          <a:stretch>
            <a:fillRect/>
          </a:stretch>
        </p:blipFill>
        <p:spPr bwMode="auto">
          <a:xfrm>
            <a:off x="0" y="0"/>
            <a:ext cx="13208000" cy="517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7" descr="EBSCO logo_PANTONE 294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2935" y="2531534"/>
            <a:ext cx="3492324" cy="123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2"/>
            <a:ext cx="13208000" cy="5205236"/>
            <a:chOff x="0" y="0"/>
            <a:chExt cx="9144000" cy="3603625"/>
          </a:xfrm>
        </p:grpSpPr>
        <p:pic>
          <p:nvPicPr>
            <p:cNvPr id="11271" name="Picture 9" descr="circles_grey.jpg"/>
            <p:cNvPicPr>
              <a:picLocks noChangeAspect="1"/>
            </p:cNvPicPr>
            <p:nvPr/>
          </p:nvPicPr>
          <p:blipFill>
            <a:blip r:embed="rId3"/>
            <a:srcRect l="13809" t="42731" r="7285" b="8353"/>
            <a:stretch>
              <a:fillRect/>
            </a:stretch>
          </p:blipFill>
          <p:spPr bwMode="auto">
            <a:xfrm>
              <a:off x="0" y="0"/>
              <a:ext cx="9144000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0" y="3200400"/>
              <a:ext cx="9144000" cy="403225"/>
            </a:xfrm>
            <a:prstGeom prst="rect">
              <a:avLst/>
            </a:prstGeom>
            <a:solidFill>
              <a:srgbClr val="0C325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273" name="Picture 7" descr="EBSCO logo_PANTONE 294.eps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52800" y="1658439"/>
              <a:ext cx="2417763" cy="852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2" name="TextBox 7"/>
            <p:cNvSpPr txBox="1">
              <a:spLocks noChangeArrowheads="1"/>
            </p:cNvSpPr>
            <p:nvPr/>
          </p:nvSpPr>
          <p:spPr bwMode="auto">
            <a:xfrm>
              <a:off x="0" y="3263900"/>
              <a:ext cx="9144000" cy="20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300">
                  <a:solidFill>
                    <a:schemeClr val="bg1"/>
                  </a:solidFill>
                </a:rPr>
                <a:t>Quality Content  •  Resource Management  •  Access  •  Integration  •  Consultation</a:t>
              </a:r>
              <a:endParaRPr lang="en-US" altLang="ko-KR" sz="1300" dirty="0">
                <a:solidFill>
                  <a:schemeClr val="bg1"/>
                </a:solidFill>
              </a:endParaRPr>
            </a:p>
          </p:txBody>
        </p:sp>
        <p:pic>
          <p:nvPicPr>
            <p:cNvPr id="11275" name="Picture 3" descr="i2i logo-4c-BOLD.eps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52799" y="2636339"/>
              <a:ext cx="2429933" cy="259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6"/>
          <p:cNvSpPr/>
          <p:nvPr/>
        </p:nvSpPr>
        <p:spPr>
          <a:xfrm>
            <a:off x="0" y="4622802"/>
            <a:ext cx="13208000" cy="582436"/>
          </a:xfrm>
          <a:prstGeom prst="rect">
            <a:avLst/>
          </a:prstGeom>
          <a:solidFill>
            <a:srgbClr val="0C32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0" y="4703058"/>
            <a:ext cx="132080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300">
                <a:solidFill>
                  <a:schemeClr val="bg1"/>
                </a:solidFill>
              </a:rPr>
              <a:t>Quality Content  •  Resource Management  •  Access  •  Integration  •  Consultation</a:t>
            </a:r>
            <a:endParaRPr lang="en-US" altLang="ko-KR" sz="13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</p:sldLayoutIdLst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622802"/>
            <a:ext cx="13208000" cy="582436"/>
          </a:xfrm>
          <a:prstGeom prst="rect">
            <a:avLst/>
          </a:prstGeom>
          <a:solidFill>
            <a:srgbClr val="0C32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7" name="Picture 7" descr="EBSCO logo_PANTONE 294.eps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42935" y="2531534"/>
            <a:ext cx="3492324" cy="123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4714522"/>
            <a:ext cx="132080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>
              <a:defRPr/>
            </a:pPr>
            <a:r>
              <a:rPr lang="en-US" sz="1300">
                <a:solidFill>
                  <a:srgbClr val="FFFFFF"/>
                </a:solidFill>
                <a:latin typeface="Arial" pitchFamily="34" charset="0"/>
                <a:ea typeface="ＭＳ Ｐゴシック"/>
                <a:cs typeface="ＭＳ Ｐゴシック"/>
              </a:rPr>
              <a:t>Quality Content  •  Resource Management  •  Access  •  Integration  •  Consultation</a:t>
            </a:r>
            <a:endParaRPr lang="en-US" sz="1300" dirty="0">
              <a:solidFill>
                <a:srgbClr val="FFFFFF"/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1029" name="Picture 10" descr="web graphic.eps"/>
          <p:cNvPicPr>
            <a:picLocks/>
          </p:cNvPicPr>
          <p:nvPr/>
        </p:nvPicPr>
        <p:blipFill>
          <a:blip r:embed="rId14" cstate="print"/>
          <a:srcRect l="10011" t="45097"/>
          <a:stretch>
            <a:fillRect/>
          </a:stretch>
        </p:blipFill>
        <p:spPr bwMode="auto">
          <a:xfrm rot="-371486">
            <a:off x="-568678" y="-589316"/>
            <a:ext cx="9500130" cy="581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0400" y="5576711"/>
            <a:ext cx="11887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Presentation Name Here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0400" y="7333193"/>
            <a:ext cx="11887200" cy="153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Presenter Name Here</a:t>
            </a:r>
          </a:p>
          <a:p>
            <a:pPr lvl="1"/>
            <a:r>
              <a:rPr lang="en-US" altLang="ko-KR"/>
              <a:t>Presenter Title Here</a:t>
            </a:r>
          </a:p>
        </p:txBody>
      </p:sp>
    </p:spTree>
    <p:extLst>
      <p:ext uri="{BB962C8B-B14F-4D97-AF65-F5344CB8AC3E}">
        <p14:creationId xmlns:p14="http://schemas.microsoft.com/office/powerpoint/2010/main" val="275531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C397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C397D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C397D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C397D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C397D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C397D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C397D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C397D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C397D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14300" indent="34290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43434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circles_grey.jpg"/>
          <p:cNvPicPr>
            <a:picLocks noChangeAspect="1"/>
          </p:cNvPicPr>
          <p:nvPr/>
        </p:nvPicPr>
        <p:blipFill>
          <a:blip r:embed="rId8"/>
          <a:srcRect l="13809" t="42731" r="7285" b="8353"/>
          <a:stretch>
            <a:fillRect/>
          </a:stretch>
        </p:blipFill>
        <p:spPr bwMode="auto">
          <a:xfrm>
            <a:off x="0" y="0"/>
            <a:ext cx="13208000" cy="517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4622802"/>
            <a:ext cx="13208000" cy="582436"/>
          </a:xfrm>
          <a:prstGeom prst="rect">
            <a:avLst/>
          </a:prstGeom>
          <a:solidFill>
            <a:srgbClr val="0C32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220" name="Picture 7" descr="EBSCO logo_PANTONE 294.eps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42935" y="2531534"/>
            <a:ext cx="3492324" cy="123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Box 8"/>
          <p:cNvSpPr txBox="1">
            <a:spLocks noChangeArrowheads="1"/>
          </p:cNvSpPr>
          <p:nvPr/>
        </p:nvSpPr>
        <p:spPr bwMode="auto">
          <a:xfrm>
            <a:off x="0" y="4703058"/>
            <a:ext cx="132080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300">
                <a:solidFill>
                  <a:prstClr val="white"/>
                </a:solidFill>
                <a:latin typeface="Arial"/>
                <a:ea typeface="굴림"/>
              </a:rPr>
              <a:t>Quality Content  •  Resource Management  •  Access  •  Integration  •  Consultation</a:t>
            </a:r>
            <a:endParaRPr lang="en-US" altLang="ko-KR" sz="1300" dirty="0">
              <a:solidFill>
                <a:prstClr val="white"/>
              </a:solidFill>
              <a:latin typeface="Arial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77787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</p:sldLayoutIdLst>
  <p:transition>
    <p:random/>
  </p:transition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medcentral.com/p/member-admin-resource-center?utm_source=BMC_website&amp;utm_medium=Website_links&amp;utm_content=JovToh-SN-OD-Multidisciplinary-Global&amp;utm_campaign=IE_SUB_member-admin-page-STNL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ebscoind.sharepoint.com/sites/Korea/Shared%20Documents/Pub%20Svc/&#52636;&#54032;&#49324;/BMC/&#47588;&#45684;&#50620;%20&#48143;%20&#50504;&#45236;&#51088;&#47308;/Submission%20guide%20for%20member%20authors%20requesting%20a%20discount%20with%20BMC%20&amp;%20SpringerOpen_04112022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pringeropen.com/journals-a-z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www.biomedcentral.com/journals-a-z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hyperlink" Target="https://www.springernature.com/gp/open-research/journals-books/journal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 bwMode="auto">
          <a:xfrm>
            <a:off x="1416676" y="3454291"/>
            <a:ext cx="10302249" cy="339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latinLnBrk="0" hangingPunct="0"/>
            <a:r>
              <a:rPr lang="en-US" altLang="ko-KR" sz="4000" dirty="0">
                <a:solidFill>
                  <a:srgbClr val="0C397D"/>
                </a:solidFill>
                <a:latin typeface="맑은 고딕" pitchFamily="50" charset="-127"/>
                <a:ea typeface="맑은 고딕" pitchFamily="50" charset="-127"/>
              </a:rPr>
              <a:t>BioMed Central Supporter Membership</a:t>
            </a:r>
          </a:p>
          <a:p>
            <a:pPr algn="ctr" eaLnBrk="0" latinLnBrk="0" hangingPunct="0"/>
            <a:endParaRPr lang="en-US" altLang="ko-KR" sz="3200" dirty="0">
              <a:solidFill>
                <a:srgbClr val="0C397D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0" latinLnBrk="0" hangingPunct="0"/>
            <a:r>
              <a:rPr lang="en-US" altLang="ko-KR" sz="3200" dirty="0">
                <a:solidFill>
                  <a:srgbClr val="0C397D"/>
                </a:solidFill>
                <a:latin typeface="맑은 고딕" pitchFamily="50" charset="-127"/>
                <a:ea typeface="맑은 고딕" pitchFamily="50" charset="-127"/>
                <a:hlinkClick r:id="rId3"/>
              </a:rPr>
              <a:t>Administrator Resource Center</a:t>
            </a:r>
            <a:endParaRPr lang="en-US" altLang="ko-KR" sz="3200" dirty="0">
              <a:solidFill>
                <a:srgbClr val="0C397D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0" latinLnBrk="0" hangingPunct="0"/>
            <a:endParaRPr lang="en-US" altLang="ko-KR" sz="3200" dirty="0">
              <a:solidFill>
                <a:srgbClr val="0C397D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0" latinLnBrk="0" hangingPunct="0"/>
            <a:endParaRPr lang="en-US" altLang="ko-KR" sz="3200" dirty="0">
              <a:solidFill>
                <a:srgbClr val="0C397D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430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54" y="9228709"/>
            <a:ext cx="1663996" cy="44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926" y="9128723"/>
            <a:ext cx="1397916" cy="6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E1F194F7-8BA3-42B0-A6F1-F220CE197DFC}"/>
              </a:ext>
            </a:extLst>
          </p:cNvPr>
          <p:cNvGrpSpPr/>
          <p:nvPr/>
        </p:nvGrpSpPr>
        <p:grpSpPr>
          <a:xfrm>
            <a:off x="0" y="471889"/>
            <a:ext cx="13195122" cy="345155"/>
            <a:chOff x="12879" y="111281"/>
            <a:chExt cx="13195122" cy="345155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8FA19238-7838-400E-8878-300743A81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879" y="111281"/>
              <a:ext cx="3619500" cy="333375"/>
            </a:xfrm>
            <a:prstGeom prst="rect">
              <a:avLst/>
            </a:prstGeom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53C7487F-DC60-4E1B-ABC4-6F6192BB5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19500" y="111281"/>
              <a:ext cx="3305175" cy="333375"/>
            </a:xfrm>
            <a:prstGeom prst="rect">
              <a:avLst/>
            </a:prstGeom>
          </p:spPr>
        </p:pic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4F78FFD7-EF31-4DB5-82FC-1827161B3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24675" y="113329"/>
              <a:ext cx="3305175" cy="333375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66C4D8C7-A5F4-4B62-8162-E48E3CC8A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29851" y="111281"/>
              <a:ext cx="2978150" cy="3451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453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0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54" y="9228709"/>
            <a:ext cx="1663996" cy="44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926" y="9128723"/>
            <a:ext cx="1397916" cy="6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E1F194F7-8BA3-42B0-A6F1-F220CE197DFC}"/>
              </a:ext>
            </a:extLst>
          </p:cNvPr>
          <p:cNvGrpSpPr/>
          <p:nvPr/>
        </p:nvGrpSpPr>
        <p:grpSpPr>
          <a:xfrm>
            <a:off x="0" y="471889"/>
            <a:ext cx="13195122" cy="345155"/>
            <a:chOff x="12879" y="111281"/>
            <a:chExt cx="13195122" cy="345155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8FA19238-7838-400E-8878-300743A81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879" y="111281"/>
              <a:ext cx="3619500" cy="333375"/>
            </a:xfrm>
            <a:prstGeom prst="rect">
              <a:avLst/>
            </a:prstGeom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53C7487F-DC60-4E1B-ABC4-6F6192BB5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19500" y="111281"/>
              <a:ext cx="3305175" cy="333375"/>
            </a:xfrm>
            <a:prstGeom prst="rect">
              <a:avLst/>
            </a:prstGeom>
          </p:spPr>
        </p:pic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4F78FFD7-EF31-4DB5-82FC-1827161B3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24675" y="113329"/>
              <a:ext cx="3305175" cy="333375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66C4D8C7-A5F4-4B62-8162-E48E3CC8A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29851" y="111281"/>
              <a:ext cx="2978150" cy="34515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7ED6C0E-6D7F-481D-B3A5-6E083C14F7C0}"/>
              </a:ext>
            </a:extLst>
          </p:cNvPr>
          <p:cNvSpPr txBox="1"/>
          <p:nvPr/>
        </p:nvSpPr>
        <p:spPr>
          <a:xfrm>
            <a:off x="850005" y="1545465"/>
            <a:ext cx="1205609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+mn-ea"/>
                <a:ea typeface="+mn-ea"/>
              </a:rPr>
              <a:t>Administrator Resource Center </a:t>
            </a:r>
          </a:p>
          <a:p>
            <a:endParaRPr lang="en-US" altLang="ko-KR" sz="2400" dirty="0">
              <a:latin typeface="+mn-ea"/>
              <a:ea typeface="+mn-ea"/>
            </a:endParaRPr>
          </a:p>
          <a:p>
            <a:endParaRPr lang="en-US" altLang="ko-KR" sz="2400" dirty="0">
              <a:latin typeface="+mn-ea"/>
              <a:ea typeface="+mn-ea"/>
            </a:endParaRPr>
          </a:p>
          <a:p>
            <a:pPr>
              <a:spcBef>
                <a:spcPts val="1200"/>
              </a:spcBef>
            </a:pPr>
            <a:r>
              <a:rPr lang="en-US" altLang="ko-KR" sz="2400" dirty="0">
                <a:latin typeface="+mn-ea"/>
                <a:ea typeface="+mn-ea"/>
              </a:rPr>
              <a:t> - </a:t>
            </a:r>
            <a:r>
              <a:rPr lang="ko-KR" altLang="en-US" sz="2400" dirty="0">
                <a:latin typeface="+mn-ea"/>
                <a:ea typeface="+mn-ea"/>
              </a:rPr>
              <a:t>구독</a:t>
            </a:r>
            <a:r>
              <a:rPr lang="en-US" altLang="ko-KR" sz="2400" dirty="0">
                <a:latin typeface="+mn-ea"/>
                <a:ea typeface="+mn-ea"/>
              </a:rPr>
              <a:t> </a:t>
            </a:r>
            <a:r>
              <a:rPr lang="ko-KR" altLang="en-US" sz="2400" dirty="0">
                <a:latin typeface="+mn-ea"/>
                <a:ea typeface="+mn-ea"/>
              </a:rPr>
              <a:t>기관의 오픈 액세스 회원 이용을 증진하고 최대한 활용할 수 있도록 도움을 주는 필수적인 자료를 제공하기 위한 공간</a:t>
            </a:r>
            <a:endParaRPr lang="en-US" altLang="ko-KR" sz="2400" dirty="0">
              <a:latin typeface="+mn-ea"/>
              <a:ea typeface="+mn-ea"/>
            </a:endParaRPr>
          </a:p>
          <a:p>
            <a:pPr>
              <a:spcBef>
                <a:spcPts val="1200"/>
              </a:spcBef>
            </a:pPr>
            <a:r>
              <a:rPr lang="en-US" altLang="ko-KR" sz="2400" dirty="0">
                <a:latin typeface="+mn-ea"/>
                <a:ea typeface="+mn-ea"/>
              </a:rPr>
              <a:t> - </a:t>
            </a:r>
            <a:r>
              <a:rPr lang="ko-KR" altLang="en-US" sz="2400" dirty="0">
                <a:latin typeface="+mn-ea"/>
                <a:ea typeface="+mn-ea"/>
              </a:rPr>
              <a:t>기관의 오픈 액세스 멤버십의 가시성과 사용을 향상시키기 위한 정보와 리소스 제공</a:t>
            </a:r>
            <a:endParaRPr lang="en-US" altLang="ko-KR" sz="2400" dirty="0">
              <a:latin typeface="+mn-ea"/>
              <a:ea typeface="+mn-ea"/>
            </a:endParaRPr>
          </a:p>
          <a:p>
            <a:pPr>
              <a:spcBef>
                <a:spcPts val="1200"/>
              </a:spcBef>
            </a:pPr>
            <a:r>
              <a:rPr lang="en-US" altLang="ko-KR" sz="2400" dirty="0">
                <a:latin typeface="+mn-ea"/>
                <a:ea typeface="+mn-ea"/>
              </a:rPr>
              <a:t> - </a:t>
            </a:r>
            <a:r>
              <a:rPr lang="ko-KR" altLang="en-US" sz="2400" dirty="0">
                <a:latin typeface="+mn-ea"/>
                <a:ea typeface="+mn-ea"/>
              </a:rPr>
              <a:t>메뉴 구성</a:t>
            </a:r>
            <a:endParaRPr lang="en-US" altLang="ko-KR" sz="2400" dirty="0">
              <a:latin typeface="+mn-ea"/>
              <a:ea typeface="+mn-ea"/>
            </a:endParaRPr>
          </a:p>
          <a:p>
            <a:pPr>
              <a:spcBef>
                <a:spcPts val="1200"/>
              </a:spcBef>
            </a:pPr>
            <a:r>
              <a:rPr lang="en-US" altLang="ko-KR" sz="2400" dirty="0">
                <a:latin typeface="+mn-ea"/>
                <a:ea typeface="+mn-ea"/>
              </a:rPr>
              <a:t>    1. Membership online reporting tool guide : Supporter membership </a:t>
            </a:r>
            <a:r>
              <a:rPr lang="ko-KR" altLang="en-US" sz="2400" dirty="0">
                <a:latin typeface="+mn-ea"/>
                <a:ea typeface="+mn-ea"/>
              </a:rPr>
              <a:t>대상 아님</a:t>
            </a:r>
            <a:endParaRPr lang="en-US" altLang="ko-KR" sz="2400" dirty="0">
              <a:latin typeface="+mn-ea"/>
              <a:ea typeface="+mn-ea"/>
            </a:endParaRPr>
          </a:p>
          <a:p>
            <a:pPr>
              <a:spcBef>
                <a:spcPts val="1200"/>
              </a:spcBef>
            </a:pPr>
            <a:r>
              <a:rPr lang="en-US" altLang="ko-KR" sz="2400" dirty="0">
                <a:solidFill>
                  <a:srgbClr val="0000FF"/>
                </a:solidFill>
                <a:latin typeface="+mn-ea"/>
                <a:ea typeface="+mn-ea"/>
              </a:rPr>
              <a:t>    2. Submission guide : (</a:t>
            </a:r>
            <a:r>
              <a:rPr lang="ko-KR" altLang="en-US" sz="2400" dirty="0">
                <a:solidFill>
                  <a:srgbClr val="0000FF"/>
                </a:solidFill>
                <a:latin typeface="+mn-ea"/>
                <a:ea typeface="+mn-ea"/>
                <a:hlinkClick r:id="rId7"/>
              </a:rPr>
              <a:t>링크 클릭</a:t>
            </a:r>
            <a:r>
              <a:rPr lang="en-US" altLang="ko-KR" sz="2400" dirty="0">
                <a:solidFill>
                  <a:srgbClr val="0000FF"/>
                </a:solidFill>
                <a:latin typeface="+mn-ea"/>
                <a:ea typeface="+mn-ea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altLang="ko-KR" sz="2400" dirty="0">
                <a:solidFill>
                  <a:srgbClr val="0000FF"/>
                </a:solidFill>
                <a:latin typeface="+mn-ea"/>
                <a:ea typeface="+mn-ea"/>
              </a:rPr>
              <a:t>    </a:t>
            </a:r>
            <a:r>
              <a:rPr lang="en-US" altLang="ko-KR" sz="2400" dirty="0">
                <a:latin typeface="+mn-ea"/>
                <a:ea typeface="+mn-ea"/>
              </a:rPr>
              <a:t>3. Membership advocacy messaging </a:t>
            </a:r>
          </a:p>
          <a:p>
            <a:pPr>
              <a:spcBef>
                <a:spcPts val="1200"/>
              </a:spcBef>
            </a:pPr>
            <a:r>
              <a:rPr lang="en-US" altLang="ko-KR" sz="2400" dirty="0">
                <a:solidFill>
                  <a:srgbClr val="0000FF"/>
                </a:solidFill>
                <a:latin typeface="+mn-ea"/>
                <a:ea typeface="+mn-ea"/>
              </a:rPr>
              <a:t>    4. BMC &amp; </a:t>
            </a:r>
            <a:r>
              <a:rPr lang="en-US" altLang="ko-KR" sz="2400" dirty="0" err="1">
                <a:solidFill>
                  <a:srgbClr val="0000FF"/>
                </a:solidFill>
                <a:latin typeface="+mn-ea"/>
                <a:ea typeface="+mn-ea"/>
              </a:rPr>
              <a:t>SpringerOpen</a:t>
            </a:r>
            <a:r>
              <a:rPr lang="en-US" altLang="ko-KR" sz="2400" dirty="0">
                <a:solidFill>
                  <a:srgbClr val="0000FF"/>
                </a:solidFill>
                <a:latin typeface="+mn-ea"/>
                <a:ea typeface="+mn-ea"/>
              </a:rPr>
              <a:t> journal list</a:t>
            </a:r>
            <a:r>
              <a:rPr lang="en-US" altLang="ko-KR" sz="2400" b="0" dirty="0">
                <a:solidFill>
                  <a:srgbClr val="0000FF"/>
                </a:solidFill>
                <a:latin typeface="+mn-ea"/>
                <a:ea typeface="+mn-ea"/>
              </a:rPr>
              <a:t> </a:t>
            </a:r>
          </a:p>
          <a:p>
            <a:pPr>
              <a:spcBef>
                <a:spcPts val="1200"/>
              </a:spcBef>
            </a:pPr>
            <a:r>
              <a:rPr lang="en-US" altLang="ko-KR" sz="2400" dirty="0">
                <a:latin typeface="+mn-ea"/>
                <a:ea typeface="+mn-ea"/>
              </a:rPr>
              <a:t>    5. Get in touch with us</a:t>
            </a:r>
            <a:endParaRPr lang="ko-KR" altLang="en-US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2856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0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54" y="9228709"/>
            <a:ext cx="1663996" cy="44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926" y="9128723"/>
            <a:ext cx="1397916" cy="6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E1F194F7-8BA3-42B0-A6F1-F220CE197DFC}"/>
              </a:ext>
            </a:extLst>
          </p:cNvPr>
          <p:cNvGrpSpPr/>
          <p:nvPr/>
        </p:nvGrpSpPr>
        <p:grpSpPr>
          <a:xfrm>
            <a:off x="0" y="471889"/>
            <a:ext cx="13195122" cy="345155"/>
            <a:chOff x="12879" y="111281"/>
            <a:chExt cx="13195122" cy="345155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8FA19238-7838-400E-8878-300743A81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879" y="111281"/>
              <a:ext cx="3619500" cy="333375"/>
            </a:xfrm>
            <a:prstGeom prst="rect">
              <a:avLst/>
            </a:prstGeom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53C7487F-DC60-4E1B-ABC4-6F6192BB5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19500" y="111281"/>
              <a:ext cx="3305175" cy="333375"/>
            </a:xfrm>
            <a:prstGeom prst="rect">
              <a:avLst/>
            </a:prstGeom>
          </p:spPr>
        </p:pic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4F78FFD7-EF31-4DB5-82FC-1827161B3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24675" y="113329"/>
              <a:ext cx="3305175" cy="333375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66C4D8C7-A5F4-4B62-8162-E48E3CC8A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29851" y="111281"/>
              <a:ext cx="2978150" cy="34515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7ED6C0E-6D7F-481D-B3A5-6E083C14F7C0}"/>
              </a:ext>
            </a:extLst>
          </p:cNvPr>
          <p:cNvSpPr txBox="1"/>
          <p:nvPr/>
        </p:nvSpPr>
        <p:spPr>
          <a:xfrm>
            <a:off x="837346" y="1546875"/>
            <a:ext cx="115079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+mn-ea"/>
                <a:ea typeface="+mn-ea"/>
              </a:rPr>
              <a:t>Submission guide</a:t>
            </a:r>
          </a:p>
          <a:p>
            <a:endParaRPr lang="en-US" altLang="ko-KR" sz="2400" dirty="0">
              <a:latin typeface="+mn-ea"/>
              <a:ea typeface="+mn-ea"/>
            </a:endParaRPr>
          </a:p>
          <a:p>
            <a:endParaRPr lang="en-US" altLang="ko-KR" sz="2400" dirty="0">
              <a:latin typeface="+mn-ea"/>
              <a:ea typeface="+mn-ea"/>
            </a:endParaRPr>
          </a:p>
          <a:p>
            <a:pPr>
              <a:spcBef>
                <a:spcPts val="1200"/>
              </a:spcBef>
            </a:pPr>
            <a:r>
              <a:rPr lang="en-US" altLang="ko-KR" sz="2800" dirty="0">
                <a:latin typeface="+mn-ea"/>
                <a:ea typeface="+mn-ea"/>
              </a:rPr>
              <a:t> 1. </a:t>
            </a:r>
            <a:r>
              <a:rPr lang="ko-KR" altLang="en-US" sz="2800" dirty="0" err="1">
                <a:latin typeface="+mn-ea"/>
                <a:ea typeface="+mn-ea"/>
              </a:rPr>
              <a:t>아티클</a:t>
            </a:r>
            <a:r>
              <a:rPr lang="ko-KR" altLang="en-US" sz="2800" dirty="0">
                <a:latin typeface="+mn-ea"/>
                <a:ea typeface="+mn-ea"/>
              </a:rPr>
              <a:t> 투고 단계에서의 저자 확인 </a:t>
            </a:r>
            <a:r>
              <a:rPr lang="en-US" altLang="ko-KR" sz="2800" dirty="0">
                <a:latin typeface="+mn-ea"/>
                <a:ea typeface="+mn-ea"/>
              </a:rPr>
              <a:t>(1)</a:t>
            </a:r>
          </a:p>
          <a:p>
            <a:r>
              <a:rPr lang="en-US" altLang="ko-KR" sz="2400" dirty="0">
                <a:latin typeface="+mn-ea"/>
                <a:ea typeface="+mn-ea"/>
              </a:rPr>
              <a:t>    * </a:t>
            </a:r>
            <a:r>
              <a:rPr lang="ko-KR" altLang="en-US" sz="2400" dirty="0">
                <a:latin typeface="+mn-ea"/>
                <a:ea typeface="+mn-ea"/>
              </a:rPr>
              <a:t>투고 확인 절차는 변경된 것이 없으며</a:t>
            </a:r>
            <a:r>
              <a:rPr lang="en-US" altLang="ko-KR" sz="2400" dirty="0">
                <a:latin typeface="+mn-ea"/>
                <a:ea typeface="+mn-ea"/>
              </a:rPr>
              <a:t>, </a:t>
            </a:r>
            <a:r>
              <a:rPr lang="ko-KR" altLang="en-US" sz="2400" dirty="0">
                <a:latin typeface="+mn-ea"/>
                <a:ea typeface="+mn-ea"/>
              </a:rPr>
              <a:t>작성자의 적격성을 확인하는 단계임</a:t>
            </a:r>
            <a:r>
              <a:rPr lang="en-US" altLang="ko-KR" sz="2400" dirty="0">
                <a:latin typeface="+mn-ea"/>
                <a:ea typeface="+mn-ea"/>
              </a:rPr>
              <a:t> </a:t>
            </a:r>
          </a:p>
          <a:p>
            <a:endParaRPr lang="en-US" altLang="ko-KR" sz="2400" dirty="0">
              <a:latin typeface="+mn-ea"/>
              <a:ea typeface="+mn-ea"/>
            </a:endParaRPr>
          </a:p>
          <a:p>
            <a:r>
              <a:rPr lang="ko-KR" altLang="en-US" sz="2400" dirty="0">
                <a:latin typeface="+mn-ea"/>
                <a:ea typeface="+mn-ea"/>
              </a:rPr>
              <a:t>    </a:t>
            </a:r>
            <a:r>
              <a:rPr lang="en-US" altLang="ko-KR" sz="2400" dirty="0">
                <a:latin typeface="+mn-ea"/>
                <a:ea typeface="+mn-ea"/>
              </a:rPr>
              <a:t>1) </a:t>
            </a:r>
            <a:r>
              <a:rPr lang="ko-KR" altLang="en-US" sz="2400" dirty="0">
                <a:latin typeface="+mn-ea"/>
                <a:ea typeface="+mn-ea"/>
              </a:rPr>
              <a:t>등록된 </a:t>
            </a:r>
            <a:r>
              <a:rPr lang="en-US" altLang="ko-KR" sz="2400" dirty="0">
                <a:solidFill>
                  <a:srgbClr val="0000FF"/>
                </a:solidFill>
                <a:latin typeface="+mn-ea"/>
                <a:ea typeface="+mn-ea"/>
              </a:rPr>
              <a:t>IP </a:t>
            </a:r>
            <a:r>
              <a:rPr lang="ko-KR" altLang="en-US" sz="2400" dirty="0">
                <a:solidFill>
                  <a:srgbClr val="0000FF"/>
                </a:solidFill>
                <a:latin typeface="+mn-ea"/>
                <a:ea typeface="+mn-ea"/>
              </a:rPr>
              <a:t>내에서 논문을 투고</a:t>
            </a:r>
            <a:r>
              <a:rPr lang="ko-KR" altLang="en-US" sz="2400" dirty="0">
                <a:latin typeface="+mn-ea"/>
                <a:ea typeface="+mn-ea"/>
              </a:rPr>
              <a:t>하는 경우</a:t>
            </a:r>
            <a:r>
              <a:rPr lang="en-US" altLang="ko-KR" sz="2400" dirty="0">
                <a:latin typeface="+mn-ea"/>
                <a:ea typeface="+mn-ea"/>
              </a:rPr>
              <a:t>, IP</a:t>
            </a:r>
            <a:r>
              <a:rPr lang="ko-KR" altLang="en-US" sz="2400" dirty="0">
                <a:latin typeface="+mn-ea"/>
                <a:ea typeface="+mn-ea"/>
              </a:rPr>
              <a:t>가 자동 인식됨</a:t>
            </a:r>
            <a:endParaRPr lang="en-US" altLang="ko-KR" sz="2400" dirty="0">
              <a:latin typeface="+mn-ea"/>
              <a:ea typeface="+mn-ea"/>
            </a:endParaRPr>
          </a:p>
          <a:p>
            <a:endParaRPr lang="en-US" altLang="ko-KR" sz="2400" dirty="0">
              <a:latin typeface="+mn-ea"/>
              <a:ea typeface="+mn-ea"/>
            </a:endParaRPr>
          </a:p>
          <a:p>
            <a:r>
              <a:rPr lang="en-US" altLang="ko-KR" sz="2200" dirty="0">
                <a:latin typeface="+mn-ea"/>
                <a:ea typeface="+mn-ea"/>
              </a:rPr>
              <a:t>       - IP </a:t>
            </a:r>
            <a:r>
              <a:rPr lang="ko-KR" altLang="en-US" sz="2200" dirty="0">
                <a:latin typeface="+mn-ea"/>
                <a:ea typeface="+mn-ea"/>
              </a:rPr>
              <a:t>인증의 경우</a:t>
            </a:r>
            <a:r>
              <a:rPr lang="en-US" altLang="ko-KR" sz="2200" dirty="0">
                <a:latin typeface="+mn-ea"/>
                <a:ea typeface="+mn-ea"/>
              </a:rPr>
              <a:t>, </a:t>
            </a:r>
            <a:r>
              <a:rPr lang="ko-KR" altLang="en-US" sz="2200" dirty="0">
                <a:latin typeface="+mn-ea"/>
                <a:ea typeface="+mn-ea"/>
              </a:rPr>
              <a:t>저자는 </a:t>
            </a:r>
            <a:r>
              <a:rPr lang="en-US" altLang="ko-KR" sz="2200" dirty="0">
                <a:latin typeface="+mn-ea"/>
                <a:ea typeface="+mn-ea"/>
              </a:rPr>
              <a:t>Membership </a:t>
            </a:r>
            <a:r>
              <a:rPr lang="ko-KR" altLang="en-US" sz="2200" dirty="0">
                <a:latin typeface="+mn-ea"/>
                <a:ea typeface="+mn-ea"/>
              </a:rPr>
              <a:t>계정을 사용할 것인지 확인 메시지를 받음</a:t>
            </a:r>
            <a:endParaRPr lang="en-US" altLang="ko-KR" sz="2200" dirty="0">
              <a:latin typeface="+mn-ea"/>
              <a:ea typeface="+mn-ea"/>
            </a:endParaRPr>
          </a:p>
          <a:p>
            <a:r>
              <a:rPr lang="en-US" altLang="ko-KR" sz="2200" dirty="0">
                <a:latin typeface="+mn-ea"/>
                <a:ea typeface="+mn-ea"/>
              </a:rPr>
              <a:t>       </a:t>
            </a:r>
            <a:r>
              <a:rPr lang="ko-KR" altLang="en-US" sz="2200" dirty="0">
                <a:latin typeface="+mn-ea"/>
                <a:ea typeface="+mn-ea"/>
              </a:rPr>
              <a:t> </a:t>
            </a:r>
            <a:endParaRPr lang="en-US" altLang="ko-KR" sz="2200" dirty="0">
              <a:latin typeface="+mn-ea"/>
              <a:ea typeface="+mn-ea"/>
            </a:endParaRPr>
          </a:p>
          <a:p>
            <a:endParaRPr lang="en-US" altLang="ko-KR" sz="2200" dirty="0">
              <a:latin typeface="+mn-ea"/>
              <a:ea typeface="+mn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27062F3-E2B5-4F1D-B9FD-D22FDB5A787D}"/>
              </a:ext>
            </a:extLst>
          </p:cNvPr>
          <p:cNvSpPr/>
          <p:nvPr/>
        </p:nvSpPr>
        <p:spPr bwMode="auto">
          <a:xfrm>
            <a:off x="515257" y="5395298"/>
            <a:ext cx="12177486" cy="1631216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rPr>
              <a:t>Springer Nature</a:t>
            </a:r>
            <a:r>
              <a:rPr kumimoji="0" lang="ko-KR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rPr>
              <a:t>는 </a:t>
            </a:r>
            <a:r>
              <a:rPr lang="ko-KR" altLang="en-US" sz="2000" dirty="0">
                <a:ea typeface="ＭＳ Ｐゴシック" pitchFamily="96" charset="-128"/>
              </a:rPr>
              <a:t>업무절차</a:t>
            </a:r>
            <a:r>
              <a:rPr kumimoji="0" lang="ko-KR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rPr>
              <a:t>를 최적화하는 중입니다</a:t>
            </a:r>
            <a:r>
              <a:rPr kumimoji="0" lang="en-US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rPr>
              <a:t>.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rPr>
              <a:t>우리의 목표는 모든 최종 사용자에게 논문 투고</a:t>
            </a:r>
            <a:r>
              <a:rPr kumimoji="0" lang="en-US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rPr>
              <a:t>, </a:t>
            </a:r>
            <a:r>
              <a:rPr kumimoji="0" lang="ko-KR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rPr>
              <a:t>승인</a:t>
            </a:r>
            <a:r>
              <a:rPr kumimoji="0" lang="en-US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rPr>
              <a:t>, </a:t>
            </a:r>
            <a:r>
              <a:rPr kumimoji="0" lang="ko-KR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rPr>
              <a:t>검수 및 지불 절차를 최대한 단순화하는 것입니다</a:t>
            </a:r>
            <a:r>
              <a:rPr kumimoji="0" lang="en-US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rPr>
              <a:t>일시적으로</a:t>
            </a:r>
            <a:r>
              <a:rPr kumimoji="0" lang="en-US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rPr>
              <a:t> </a:t>
            </a:r>
            <a:r>
              <a:rPr kumimoji="0" lang="ko-KR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rPr>
              <a:t>저자들은 승인 후 뿐 아니라 제출 시</a:t>
            </a:r>
            <a:r>
              <a:rPr kumimoji="0" lang="en-US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rPr>
              <a:t>(</a:t>
            </a:r>
            <a:r>
              <a:rPr kumimoji="0" lang="ko-KR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rPr>
              <a:t>통상적으로</a:t>
            </a:r>
            <a:r>
              <a:rPr kumimoji="0" lang="en-US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rPr>
              <a:t>)</a:t>
            </a:r>
            <a:r>
              <a:rPr kumimoji="0" lang="ko-KR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rPr>
              <a:t>에도</a:t>
            </a:r>
            <a:r>
              <a:rPr kumimoji="0" lang="en-US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rPr>
              <a:t> </a:t>
            </a:r>
            <a:r>
              <a:rPr kumimoji="0" lang="ko-KR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rPr>
              <a:t>저자 확인 절차를 거쳐야 합니다</a:t>
            </a:r>
            <a:r>
              <a:rPr kumimoji="0" lang="en-US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FCD0FB1-7793-4C4B-B22E-BC1C3EF82C52}"/>
              </a:ext>
            </a:extLst>
          </p:cNvPr>
          <p:cNvSpPr/>
          <p:nvPr/>
        </p:nvSpPr>
        <p:spPr bwMode="auto">
          <a:xfrm>
            <a:off x="515257" y="7208109"/>
            <a:ext cx="12177486" cy="1938992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rPr>
              <a:t>BMC</a:t>
            </a:r>
            <a:r>
              <a:rPr kumimoji="0" lang="ko-KR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rPr>
              <a:t>와 </a:t>
            </a:r>
            <a:r>
              <a:rPr kumimoji="0" lang="en-US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rPr>
              <a:t>Springer Open </a:t>
            </a:r>
            <a:r>
              <a:rPr kumimoji="0" lang="ko-KR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rPr>
              <a:t>저널에 대해 두 개의 </a:t>
            </a:r>
            <a:r>
              <a:rPr lang="ko-KR" altLang="en-US" sz="2000" dirty="0" err="1">
                <a:ea typeface="ＭＳ Ｐゴシック" pitchFamily="96" charset="-128"/>
              </a:rPr>
              <a:t>논문투고</a:t>
            </a:r>
            <a:r>
              <a:rPr kumimoji="0" lang="ko-KR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rPr>
              <a:t> 시스템을 운영하고 있습니다</a:t>
            </a:r>
            <a:r>
              <a:rPr kumimoji="0" lang="en-US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rPr>
              <a:t>.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rPr>
              <a:t>일반적인 경우</a:t>
            </a:r>
            <a:r>
              <a:rPr kumimoji="0" lang="en-US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rPr>
              <a:t>, </a:t>
            </a:r>
            <a:r>
              <a:rPr kumimoji="0" lang="ko-KR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rPr>
              <a:t>저자는 투고 과정에서 저자 확인 프로세스를 완료해야 합니다</a:t>
            </a:r>
            <a:r>
              <a:rPr kumimoji="0" lang="en-US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rPr>
              <a:t>두 번째 경우</a:t>
            </a:r>
            <a:r>
              <a:rPr kumimoji="0" lang="en-US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rPr>
              <a:t>, </a:t>
            </a:r>
            <a:r>
              <a:rPr kumimoji="0" lang="ko-KR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rPr>
              <a:t>작성자는 논문 투고 완료 후 본인 확인 및 소속 확인을 위해 링크를 클릭하도록 요청하는 이메일을 받게 됩니다</a:t>
            </a:r>
            <a:r>
              <a:rPr kumimoji="0" lang="en-US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985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0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54" y="9228709"/>
            <a:ext cx="1663996" cy="44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926" y="9128723"/>
            <a:ext cx="1397916" cy="6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E1F194F7-8BA3-42B0-A6F1-F220CE197DFC}"/>
              </a:ext>
            </a:extLst>
          </p:cNvPr>
          <p:cNvGrpSpPr/>
          <p:nvPr/>
        </p:nvGrpSpPr>
        <p:grpSpPr>
          <a:xfrm>
            <a:off x="0" y="471889"/>
            <a:ext cx="13195122" cy="345155"/>
            <a:chOff x="12879" y="111281"/>
            <a:chExt cx="13195122" cy="345155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8FA19238-7838-400E-8878-300743A81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879" y="111281"/>
              <a:ext cx="3619500" cy="333375"/>
            </a:xfrm>
            <a:prstGeom prst="rect">
              <a:avLst/>
            </a:prstGeom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53C7487F-DC60-4E1B-ABC4-6F6192BB5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19500" y="111281"/>
              <a:ext cx="3305175" cy="333375"/>
            </a:xfrm>
            <a:prstGeom prst="rect">
              <a:avLst/>
            </a:prstGeom>
          </p:spPr>
        </p:pic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4F78FFD7-EF31-4DB5-82FC-1827161B3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24675" y="113329"/>
              <a:ext cx="3305175" cy="333375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66C4D8C7-A5F4-4B62-8162-E48E3CC8A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29851" y="111281"/>
              <a:ext cx="2978150" cy="34515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7ED6C0E-6D7F-481D-B3A5-6E083C14F7C0}"/>
              </a:ext>
            </a:extLst>
          </p:cNvPr>
          <p:cNvSpPr txBox="1"/>
          <p:nvPr/>
        </p:nvSpPr>
        <p:spPr>
          <a:xfrm>
            <a:off x="850006" y="1545465"/>
            <a:ext cx="122668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+mn-ea"/>
                <a:ea typeface="+mn-ea"/>
              </a:rPr>
              <a:t>Submission guide (cont’d)</a:t>
            </a:r>
          </a:p>
          <a:p>
            <a:endParaRPr lang="en-US" altLang="ko-KR" sz="2400" dirty="0">
              <a:latin typeface="+mn-ea"/>
              <a:ea typeface="+mn-ea"/>
            </a:endParaRPr>
          </a:p>
          <a:p>
            <a:endParaRPr lang="en-US" altLang="ko-KR" sz="2400" dirty="0">
              <a:latin typeface="+mn-ea"/>
              <a:ea typeface="+mn-ea"/>
            </a:endParaRPr>
          </a:p>
          <a:p>
            <a:r>
              <a:rPr lang="ko-KR" altLang="en-US" sz="2800" dirty="0">
                <a:latin typeface="+mn-ea"/>
                <a:ea typeface="+mn-ea"/>
              </a:rPr>
              <a:t>    </a:t>
            </a:r>
            <a:r>
              <a:rPr lang="en-US" altLang="ko-KR" sz="2400" dirty="0">
                <a:latin typeface="+mn-ea"/>
                <a:ea typeface="+mn-ea"/>
              </a:rPr>
              <a:t>2) </a:t>
            </a:r>
            <a:r>
              <a:rPr lang="ko-KR" altLang="en-US" sz="2400" dirty="0">
                <a:solidFill>
                  <a:srgbClr val="0000FF"/>
                </a:solidFill>
                <a:latin typeface="+mn-ea"/>
                <a:ea typeface="+mn-ea"/>
              </a:rPr>
              <a:t>외부에서 논문을 투고</a:t>
            </a:r>
            <a:r>
              <a:rPr lang="ko-KR" altLang="en-US" sz="2400" dirty="0">
                <a:latin typeface="+mn-ea"/>
                <a:ea typeface="+mn-ea"/>
              </a:rPr>
              <a:t>하는 경우</a:t>
            </a:r>
            <a:r>
              <a:rPr lang="en-US" altLang="ko-KR" sz="2400" dirty="0">
                <a:latin typeface="+mn-ea"/>
                <a:ea typeface="+mn-ea"/>
              </a:rPr>
              <a:t>, </a:t>
            </a:r>
            <a:r>
              <a:rPr lang="ko-KR" altLang="en-US" sz="2400" dirty="0">
                <a:latin typeface="+mn-ea"/>
                <a:ea typeface="+mn-ea"/>
              </a:rPr>
              <a:t>아래와 같이 할인 적용 요청 필요</a:t>
            </a:r>
            <a:endParaRPr lang="en-US" altLang="ko-KR" sz="2800" dirty="0">
              <a:latin typeface="+mn-ea"/>
              <a:ea typeface="+mn-ea"/>
            </a:endParaRPr>
          </a:p>
          <a:p>
            <a:r>
              <a:rPr lang="en-US" altLang="ko-KR" sz="2200" dirty="0">
                <a:latin typeface="+mn-ea"/>
                <a:ea typeface="+mn-ea"/>
              </a:rPr>
              <a:t>       - 'I believe that I am covered by a BMC/</a:t>
            </a:r>
            <a:r>
              <a:rPr lang="en-US" altLang="ko-KR" sz="2200" dirty="0" err="1">
                <a:latin typeface="+mn-ea"/>
                <a:ea typeface="+mn-ea"/>
              </a:rPr>
              <a:t>SpringerOpen</a:t>
            </a:r>
            <a:r>
              <a:rPr lang="en-US" altLang="ko-KR" sz="2200" dirty="0">
                <a:latin typeface="+mn-ea"/>
                <a:ea typeface="+mn-ea"/>
              </a:rPr>
              <a:t> Membership Account and</a:t>
            </a:r>
          </a:p>
          <a:p>
            <a:r>
              <a:rPr lang="en-US" altLang="ko-KR" sz="2200" dirty="0">
                <a:latin typeface="+mn-ea"/>
                <a:ea typeface="+mn-ea"/>
              </a:rPr>
              <a:t>         wish to request institutional payment or discount (as applicable)’ </a:t>
            </a:r>
            <a:r>
              <a:rPr lang="ko-KR" altLang="en-US" sz="2200" dirty="0">
                <a:latin typeface="+mn-ea"/>
                <a:ea typeface="+mn-ea"/>
              </a:rPr>
              <a:t>선택</a:t>
            </a:r>
            <a:endParaRPr lang="en-US" altLang="ko-KR" sz="2200" dirty="0">
              <a:latin typeface="+mn-ea"/>
              <a:ea typeface="+mn-ea"/>
            </a:endParaRPr>
          </a:p>
          <a:p>
            <a:r>
              <a:rPr lang="en-US" altLang="ko-KR" sz="2200" dirty="0">
                <a:latin typeface="+mn-ea"/>
                <a:ea typeface="+mn-ea"/>
              </a:rPr>
              <a:t>       - </a:t>
            </a:r>
            <a:r>
              <a:rPr lang="ko-KR" altLang="en-US" sz="2200" dirty="0">
                <a:latin typeface="+mn-ea"/>
                <a:ea typeface="+mn-ea"/>
              </a:rPr>
              <a:t>드롭다운 목록에서 해당 기관을 선택</a:t>
            </a:r>
            <a:endParaRPr lang="en-US" altLang="ko-KR" sz="2200" dirty="0">
              <a:latin typeface="+mn-ea"/>
              <a:ea typeface="+mn-ea"/>
            </a:endParaRPr>
          </a:p>
          <a:p>
            <a:r>
              <a:rPr lang="en-US" altLang="ko-KR" sz="2200" dirty="0">
                <a:latin typeface="+mn-ea"/>
                <a:ea typeface="+mn-ea"/>
              </a:rPr>
              <a:t>       - </a:t>
            </a:r>
            <a:r>
              <a:rPr lang="ko-KR" altLang="en-US" sz="2200" dirty="0">
                <a:latin typeface="+mn-ea"/>
                <a:ea typeface="+mn-ea"/>
              </a:rPr>
              <a:t>원고 제출</a:t>
            </a:r>
            <a:endParaRPr lang="en-US" altLang="ko-KR" sz="2200" dirty="0">
              <a:latin typeface="+mn-ea"/>
              <a:ea typeface="+mn-ea"/>
            </a:endParaRPr>
          </a:p>
          <a:p>
            <a:r>
              <a:rPr lang="en-US" altLang="ko-KR" sz="2200" dirty="0">
                <a:latin typeface="+mn-ea"/>
                <a:ea typeface="+mn-ea"/>
              </a:rPr>
              <a:t>       - </a:t>
            </a:r>
            <a:r>
              <a:rPr lang="ko-KR" altLang="en-US" sz="2200" dirty="0">
                <a:latin typeface="+mn-ea"/>
                <a:ea typeface="+mn-ea"/>
              </a:rPr>
              <a:t>출판사에서 기관 관리자에게 연락하여 저자의 소속을 확인</a:t>
            </a:r>
            <a:endParaRPr lang="en-US" altLang="ko-KR" sz="2200" dirty="0">
              <a:latin typeface="+mn-ea"/>
              <a:ea typeface="+mn-ea"/>
            </a:endParaRPr>
          </a:p>
          <a:p>
            <a:r>
              <a:rPr lang="en-US" altLang="ko-KR" sz="2200" dirty="0">
                <a:latin typeface="+mn-ea"/>
                <a:ea typeface="+mn-ea"/>
              </a:rPr>
              <a:t>         </a:t>
            </a:r>
            <a:r>
              <a:rPr lang="ko-KR" altLang="en-US" sz="2200" dirty="0">
                <a:latin typeface="+mn-ea"/>
                <a:ea typeface="+mn-ea"/>
              </a:rPr>
              <a:t>    </a:t>
            </a:r>
            <a:endParaRPr lang="en-US" altLang="ko-KR" sz="2200" dirty="0">
              <a:latin typeface="+mn-ea"/>
              <a:ea typeface="+mn-ea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51757AF-F5BA-4D15-B559-1060818F1E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4797" y="4953000"/>
            <a:ext cx="8478405" cy="492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1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0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54" y="9228709"/>
            <a:ext cx="1663996" cy="44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926" y="9128723"/>
            <a:ext cx="1397916" cy="6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E1F194F7-8BA3-42B0-A6F1-F220CE197DFC}"/>
              </a:ext>
            </a:extLst>
          </p:cNvPr>
          <p:cNvGrpSpPr/>
          <p:nvPr/>
        </p:nvGrpSpPr>
        <p:grpSpPr>
          <a:xfrm>
            <a:off x="0" y="471889"/>
            <a:ext cx="13195122" cy="345155"/>
            <a:chOff x="12879" y="111281"/>
            <a:chExt cx="13195122" cy="345155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8FA19238-7838-400E-8878-300743A81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879" y="111281"/>
              <a:ext cx="3619500" cy="333375"/>
            </a:xfrm>
            <a:prstGeom prst="rect">
              <a:avLst/>
            </a:prstGeom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53C7487F-DC60-4E1B-ABC4-6F6192BB5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19500" y="111281"/>
              <a:ext cx="3305175" cy="333375"/>
            </a:xfrm>
            <a:prstGeom prst="rect">
              <a:avLst/>
            </a:prstGeom>
          </p:spPr>
        </p:pic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4F78FFD7-EF31-4DB5-82FC-1827161B3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24675" y="113329"/>
              <a:ext cx="3305175" cy="333375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66C4D8C7-A5F4-4B62-8162-E48E3CC8A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29851" y="111281"/>
              <a:ext cx="2978150" cy="34515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7ED6C0E-6D7F-481D-B3A5-6E083C14F7C0}"/>
              </a:ext>
            </a:extLst>
          </p:cNvPr>
          <p:cNvSpPr txBox="1"/>
          <p:nvPr/>
        </p:nvSpPr>
        <p:spPr>
          <a:xfrm>
            <a:off x="850006" y="1545465"/>
            <a:ext cx="1150798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400" dirty="0">
              <a:latin typeface="+mn-ea"/>
              <a:ea typeface="+mn-ea"/>
            </a:endParaRPr>
          </a:p>
          <a:p>
            <a:pPr>
              <a:spcBef>
                <a:spcPts val="1200"/>
              </a:spcBef>
            </a:pPr>
            <a:r>
              <a:rPr lang="en-US" altLang="ko-KR" sz="2800" dirty="0">
                <a:latin typeface="+mn-ea"/>
                <a:ea typeface="+mn-ea"/>
              </a:rPr>
              <a:t> 2. </a:t>
            </a:r>
            <a:r>
              <a:rPr lang="ko-KR" altLang="en-US" sz="2800" dirty="0" err="1">
                <a:latin typeface="+mn-ea"/>
                <a:ea typeface="+mn-ea"/>
              </a:rPr>
              <a:t>아티클</a:t>
            </a:r>
            <a:r>
              <a:rPr lang="ko-KR" altLang="en-US" sz="2800" dirty="0">
                <a:latin typeface="+mn-ea"/>
                <a:ea typeface="+mn-ea"/>
              </a:rPr>
              <a:t> 투고 단계에서의 저자 확인 </a:t>
            </a:r>
            <a:r>
              <a:rPr lang="en-US" altLang="ko-KR" sz="2800" dirty="0">
                <a:latin typeface="+mn-ea"/>
                <a:ea typeface="+mn-ea"/>
              </a:rPr>
              <a:t>(2)</a:t>
            </a:r>
          </a:p>
          <a:p>
            <a:r>
              <a:rPr lang="en-US" altLang="ko-KR" sz="2400" dirty="0">
                <a:latin typeface="+mn-ea"/>
                <a:ea typeface="+mn-ea"/>
              </a:rPr>
              <a:t>    * </a:t>
            </a:r>
            <a:r>
              <a:rPr lang="ko-KR" altLang="en-US" sz="2400" dirty="0">
                <a:latin typeface="+mn-ea"/>
                <a:ea typeface="+mn-ea"/>
              </a:rPr>
              <a:t>투고 확인 절차는 변경된 것이 없으며</a:t>
            </a:r>
            <a:r>
              <a:rPr lang="en-US" altLang="ko-KR" sz="2400" dirty="0">
                <a:latin typeface="+mn-ea"/>
                <a:ea typeface="+mn-ea"/>
              </a:rPr>
              <a:t>, </a:t>
            </a:r>
            <a:r>
              <a:rPr lang="ko-KR" altLang="en-US" sz="2400" dirty="0">
                <a:latin typeface="+mn-ea"/>
                <a:ea typeface="+mn-ea"/>
              </a:rPr>
              <a:t>작성자의 적격성을 확인하는 단계임</a:t>
            </a:r>
            <a:endParaRPr lang="en-US" altLang="ko-KR" sz="2400" dirty="0">
              <a:latin typeface="+mn-ea"/>
              <a:ea typeface="+mn-ea"/>
            </a:endParaRPr>
          </a:p>
          <a:p>
            <a:r>
              <a:rPr lang="en-US" altLang="ko-KR" sz="2400" dirty="0">
                <a:latin typeface="+mn-ea"/>
                <a:ea typeface="+mn-ea"/>
              </a:rPr>
              <a:t> </a:t>
            </a:r>
          </a:p>
          <a:p>
            <a:r>
              <a:rPr lang="ko-KR" altLang="en-US" sz="2400" dirty="0">
                <a:latin typeface="+mn-ea"/>
                <a:ea typeface="+mn-ea"/>
              </a:rPr>
              <a:t>    </a:t>
            </a:r>
            <a:r>
              <a:rPr lang="en-US" altLang="ko-KR" sz="2400" dirty="0">
                <a:latin typeface="+mn-ea"/>
                <a:ea typeface="+mn-ea"/>
              </a:rPr>
              <a:t>: </a:t>
            </a:r>
            <a:r>
              <a:rPr lang="ko-KR" altLang="en-US" sz="2400" dirty="0">
                <a:latin typeface="+mn-ea"/>
                <a:ea typeface="+mn-ea"/>
              </a:rPr>
              <a:t>회원가입이 </a:t>
            </a:r>
            <a:r>
              <a:rPr lang="ko-KR" altLang="en-US" sz="2400" dirty="0">
                <a:solidFill>
                  <a:srgbClr val="0000FF"/>
                </a:solidFill>
                <a:latin typeface="+mn-ea"/>
                <a:ea typeface="+mn-ea"/>
              </a:rPr>
              <a:t>코드로 설정</a:t>
            </a:r>
            <a:r>
              <a:rPr lang="ko-KR" altLang="en-US" sz="2400" dirty="0">
                <a:latin typeface="+mn-ea"/>
                <a:ea typeface="+mn-ea"/>
              </a:rPr>
              <a:t>되어 있는 경우</a:t>
            </a:r>
            <a:r>
              <a:rPr lang="en-US" altLang="ko-KR" sz="2400" dirty="0">
                <a:latin typeface="+mn-ea"/>
                <a:ea typeface="+mn-ea"/>
              </a:rPr>
              <a:t>, </a:t>
            </a:r>
            <a:r>
              <a:rPr lang="ko-KR" altLang="en-US" sz="2400" dirty="0">
                <a:latin typeface="+mn-ea"/>
                <a:ea typeface="+mn-ea"/>
              </a:rPr>
              <a:t>작성자는 아래 </a:t>
            </a:r>
            <a:r>
              <a:rPr lang="en-US" altLang="ko-KR" sz="2400" dirty="0">
                <a:latin typeface="+mn-ea"/>
                <a:ea typeface="+mn-ea"/>
              </a:rPr>
              <a:t>Figure</a:t>
            </a:r>
            <a:r>
              <a:rPr lang="ko-KR" altLang="en-US" sz="2400" dirty="0">
                <a:latin typeface="+mn-ea"/>
                <a:ea typeface="+mn-ea"/>
              </a:rPr>
              <a:t> </a:t>
            </a:r>
            <a:r>
              <a:rPr lang="en-US" altLang="ko-KR" sz="2400" dirty="0">
                <a:latin typeface="+mn-ea"/>
                <a:ea typeface="+mn-ea"/>
              </a:rPr>
              <a:t>2</a:t>
            </a:r>
            <a:r>
              <a:rPr lang="ko-KR" altLang="en-US" sz="2400" dirty="0">
                <a:latin typeface="+mn-ea"/>
                <a:ea typeface="+mn-ea"/>
              </a:rPr>
              <a:t>와 같이 제출 과정의 지불 부분에 기관 코드를 입력해야 함</a:t>
            </a:r>
            <a:endParaRPr lang="en-US" altLang="ko-KR" sz="2400" dirty="0">
              <a:latin typeface="+mn-ea"/>
              <a:ea typeface="+mn-ea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68625F6-B945-4F1A-9CE4-31EA1B5A2D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2973" y="4370959"/>
            <a:ext cx="7986761" cy="4857750"/>
          </a:xfrm>
          <a:prstGeom prst="rect">
            <a:avLst/>
          </a:prstGeom>
        </p:spPr>
      </p:pic>
      <p:sp>
        <p:nvSpPr>
          <p:cNvPr id="8" name="말풍선: 사각형 7">
            <a:extLst>
              <a:ext uri="{FF2B5EF4-FFF2-40B4-BE49-F238E27FC236}">
                <a16:creationId xmlns:a16="http://schemas.microsoft.com/office/drawing/2014/main" id="{C3B568DB-9622-4F35-8406-05ED64318888}"/>
              </a:ext>
            </a:extLst>
          </p:cNvPr>
          <p:cNvSpPr/>
          <p:nvPr/>
        </p:nvSpPr>
        <p:spPr bwMode="auto">
          <a:xfrm>
            <a:off x="9439734" y="5229371"/>
            <a:ext cx="2408277" cy="1015663"/>
          </a:xfrm>
          <a:prstGeom prst="wedgeRectCallout">
            <a:avLst>
              <a:gd name="adj1" fmla="val -62502"/>
              <a:gd name="adj2" fmla="val -31092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latinLnBrk="0"/>
            <a:r>
              <a:rPr lang="ko-KR" altLang="en-US" sz="2000" dirty="0">
                <a:solidFill>
                  <a:srgbClr val="0000FF"/>
                </a:solidFill>
                <a:latin typeface="+mn-ea"/>
                <a:ea typeface="+mn-ea"/>
              </a:rPr>
              <a:t>기관 코드</a:t>
            </a:r>
            <a:r>
              <a:rPr lang="ko-KR" altLang="en-US" sz="2000" dirty="0">
                <a:latin typeface="+mn-ea"/>
                <a:ea typeface="+mn-ea"/>
              </a:rPr>
              <a:t>는 관리자에게 별도로 문의해야 함</a:t>
            </a:r>
            <a:r>
              <a:rPr lang="en-US" altLang="ko-KR" sz="2000" dirty="0">
                <a:latin typeface="+mn-ea"/>
                <a:ea typeface="+mn-ea"/>
              </a:rPr>
              <a:t>. </a:t>
            </a:r>
            <a:endParaRPr lang="en-US" sz="2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0850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0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54" y="9228709"/>
            <a:ext cx="1663996" cy="44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926" y="9128723"/>
            <a:ext cx="1397916" cy="6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E1F194F7-8BA3-42B0-A6F1-F220CE197DFC}"/>
              </a:ext>
            </a:extLst>
          </p:cNvPr>
          <p:cNvGrpSpPr/>
          <p:nvPr/>
        </p:nvGrpSpPr>
        <p:grpSpPr>
          <a:xfrm>
            <a:off x="0" y="471889"/>
            <a:ext cx="13195122" cy="345155"/>
            <a:chOff x="12879" y="111281"/>
            <a:chExt cx="13195122" cy="345155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8FA19238-7838-400E-8878-300743A81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879" y="111281"/>
              <a:ext cx="3619500" cy="333375"/>
            </a:xfrm>
            <a:prstGeom prst="rect">
              <a:avLst/>
            </a:prstGeom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53C7487F-DC60-4E1B-ABC4-6F6192BB5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19500" y="111281"/>
              <a:ext cx="3305175" cy="333375"/>
            </a:xfrm>
            <a:prstGeom prst="rect">
              <a:avLst/>
            </a:prstGeom>
          </p:spPr>
        </p:pic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4F78FFD7-EF31-4DB5-82FC-1827161B3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24675" y="113329"/>
              <a:ext cx="3305175" cy="333375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66C4D8C7-A5F4-4B62-8162-E48E3CC8A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29851" y="111281"/>
              <a:ext cx="2978150" cy="345155"/>
            </a:xfrm>
            <a:prstGeom prst="rect">
              <a:avLst/>
            </a:prstGeom>
          </p:spPr>
        </p:pic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777C5258-DE84-4F16-ABC3-3B6854AE45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2743" y="3986065"/>
            <a:ext cx="7376183" cy="59199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ED6C0E-6D7F-481D-B3A5-6E083C14F7C0}"/>
              </a:ext>
            </a:extLst>
          </p:cNvPr>
          <p:cNvSpPr txBox="1"/>
          <p:nvPr/>
        </p:nvSpPr>
        <p:spPr>
          <a:xfrm>
            <a:off x="850006" y="1545465"/>
            <a:ext cx="1150798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400" dirty="0">
              <a:latin typeface="+mn-ea"/>
              <a:ea typeface="+mn-ea"/>
            </a:endParaRPr>
          </a:p>
          <a:p>
            <a:pPr>
              <a:spcBef>
                <a:spcPts val="1200"/>
              </a:spcBef>
            </a:pPr>
            <a:r>
              <a:rPr lang="en-US" altLang="ko-KR" sz="2800" dirty="0">
                <a:latin typeface="+mn-ea"/>
                <a:ea typeface="+mn-ea"/>
              </a:rPr>
              <a:t> - </a:t>
            </a:r>
            <a:r>
              <a:rPr lang="ko-KR" altLang="en-US" sz="2800" dirty="0" err="1">
                <a:latin typeface="+mn-ea"/>
                <a:ea typeface="+mn-ea"/>
              </a:rPr>
              <a:t>아티클</a:t>
            </a:r>
            <a:r>
              <a:rPr lang="ko-KR" altLang="en-US" sz="2800" dirty="0">
                <a:latin typeface="+mn-ea"/>
                <a:ea typeface="+mn-ea"/>
              </a:rPr>
              <a:t> 승인 </a:t>
            </a:r>
            <a:r>
              <a:rPr lang="en-US" altLang="ko-KR" sz="2800" dirty="0">
                <a:latin typeface="+mn-ea"/>
                <a:ea typeface="+mn-ea"/>
              </a:rPr>
              <a:t>(acceptance) </a:t>
            </a:r>
            <a:r>
              <a:rPr lang="ko-KR" altLang="en-US" sz="2800" dirty="0">
                <a:latin typeface="+mn-ea"/>
                <a:ea typeface="+mn-ea"/>
              </a:rPr>
              <a:t>단계에서의 저자 확인</a:t>
            </a:r>
          </a:p>
          <a:p>
            <a:pPr>
              <a:spcBef>
                <a:spcPts val="1200"/>
              </a:spcBef>
            </a:pPr>
            <a:r>
              <a:rPr lang="en-US" altLang="ko-KR" sz="2400" b="0" dirty="0">
                <a:latin typeface="+mn-ea"/>
                <a:ea typeface="+mn-ea"/>
              </a:rPr>
              <a:t>    : </a:t>
            </a:r>
            <a:r>
              <a:rPr lang="ko-KR" altLang="en-US" sz="2400" b="0" dirty="0">
                <a:latin typeface="+mn-ea"/>
                <a:ea typeface="+mn-ea"/>
              </a:rPr>
              <a:t>논문 통과 시점에 다시 한번 저자의 소속기관을 확인하는 절차 거쳐야 함</a:t>
            </a:r>
            <a:endParaRPr lang="en-US" altLang="ko-KR" sz="2400" b="0" dirty="0">
              <a:latin typeface="+mn-ea"/>
              <a:ea typeface="+mn-ea"/>
            </a:endParaRPr>
          </a:p>
          <a:p>
            <a:pPr>
              <a:spcBef>
                <a:spcPts val="1200"/>
              </a:spcBef>
            </a:pPr>
            <a:r>
              <a:rPr lang="en-US" altLang="ko-KR" sz="2400" b="0" dirty="0">
                <a:latin typeface="+mn-ea"/>
                <a:ea typeface="+mn-ea"/>
              </a:rPr>
              <a:t>     Payment link</a:t>
            </a:r>
            <a:r>
              <a:rPr lang="ko-KR" altLang="en-US" sz="2400" b="0" dirty="0">
                <a:latin typeface="+mn-ea"/>
                <a:ea typeface="+mn-ea"/>
              </a:rPr>
              <a:t>와 함께 확인할 수 있는 페이지로</a:t>
            </a:r>
            <a:r>
              <a:rPr lang="en-US" altLang="ko-KR" sz="2400" b="0" dirty="0">
                <a:latin typeface="+mn-ea"/>
                <a:ea typeface="+mn-ea"/>
              </a:rPr>
              <a:t>, </a:t>
            </a:r>
            <a:r>
              <a:rPr lang="ko-KR" altLang="en-US" sz="2400" b="0" dirty="0">
                <a:latin typeface="+mn-ea"/>
                <a:ea typeface="+mn-ea"/>
              </a:rPr>
              <a:t>소속 기관명 검색하여 확인</a:t>
            </a:r>
            <a:endParaRPr lang="en-US" altLang="ko-KR" sz="2400" b="0" dirty="0">
              <a:latin typeface="+mn-ea"/>
              <a:ea typeface="+mn-ea"/>
            </a:endParaRPr>
          </a:p>
          <a:p>
            <a:pPr>
              <a:spcBef>
                <a:spcPts val="1200"/>
              </a:spcBef>
            </a:pPr>
            <a:r>
              <a:rPr lang="en-US" altLang="ko-KR" sz="2400" b="0" dirty="0">
                <a:latin typeface="+mn-ea"/>
                <a:ea typeface="+mn-ea"/>
              </a:rPr>
              <a:t>     </a:t>
            </a:r>
            <a:r>
              <a:rPr lang="ko-KR" altLang="en-US" sz="2400" b="0" dirty="0">
                <a:latin typeface="+mn-ea"/>
                <a:ea typeface="+mn-ea"/>
              </a:rPr>
              <a:t>추가된 확인 절차를 통해 특정 유형의 라이선스를 맺는 것을 의미 </a:t>
            </a:r>
            <a:endParaRPr lang="en-US" altLang="ko-KR" sz="24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2932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0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54" y="9228709"/>
            <a:ext cx="1663996" cy="44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926" y="9128723"/>
            <a:ext cx="1397916" cy="6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E1F194F7-8BA3-42B0-A6F1-F220CE197DFC}"/>
              </a:ext>
            </a:extLst>
          </p:cNvPr>
          <p:cNvGrpSpPr/>
          <p:nvPr/>
        </p:nvGrpSpPr>
        <p:grpSpPr>
          <a:xfrm>
            <a:off x="0" y="471889"/>
            <a:ext cx="13195122" cy="345155"/>
            <a:chOff x="12879" y="111281"/>
            <a:chExt cx="13195122" cy="345155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8FA19238-7838-400E-8878-300743A81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879" y="111281"/>
              <a:ext cx="3619500" cy="333375"/>
            </a:xfrm>
            <a:prstGeom prst="rect">
              <a:avLst/>
            </a:prstGeom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53C7487F-DC60-4E1B-ABC4-6F6192BB5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19500" y="111281"/>
              <a:ext cx="3305175" cy="333375"/>
            </a:xfrm>
            <a:prstGeom prst="rect">
              <a:avLst/>
            </a:prstGeom>
          </p:spPr>
        </p:pic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4F78FFD7-EF31-4DB5-82FC-1827161B3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24675" y="113329"/>
              <a:ext cx="3305175" cy="333375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66C4D8C7-A5F4-4B62-8162-E48E3CC8A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29851" y="111281"/>
              <a:ext cx="2978150" cy="34515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7ED6C0E-6D7F-481D-B3A5-6E083C14F7C0}"/>
              </a:ext>
            </a:extLst>
          </p:cNvPr>
          <p:cNvSpPr txBox="1"/>
          <p:nvPr/>
        </p:nvSpPr>
        <p:spPr>
          <a:xfrm>
            <a:off x="850006" y="1531610"/>
            <a:ext cx="1150798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+mn-ea"/>
                <a:ea typeface="+mn-ea"/>
              </a:rPr>
              <a:t>BMC &amp; </a:t>
            </a:r>
            <a:r>
              <a:rPr lang="en-US" altLang="ko-KR" sz="3200" dirty="0" err="1">
                <a:latin typeface="+mn-ea"/>
                <a:ea typeface="+mn-ea"/>
              </a:rPr>
              <a:t>SpringerOpen</a:t>
            </a:r>
            <a:r>
              <a:rPr lang="en-US" altLang="ko-KR" sz="3200" dirty="0">
                <a:latin typeface="+mn-ea"/>
                <a:ea typeface="+mn-ea"/>
              </a:rPr>
              <a:t> journal list</a:t>
            </a:r>
          </a:p>
          <a:p>
            <a:endParaRPr lang="en-US" altLang="ko-KR" sz="2400" dirty="0">
              <a:latin typeface="+mn-ea"/>
              <a:ea typeface="+mn-ea"/>
            </a:endParaRPr>
          </a:p>
          <a:p>
            <a:endParaRPr lang="en-US" altLang="ko-KR" sz="2400" dirty="0">
              <a:latin typeface="+mn-ea"/>
              <a:ea typeface="+mn-ea"/>
            </a:endParaRPr>
          </a:p>
          <a:p>
            <a:pPr>
              <a:spcBef>
                <a:spcPts val="1200"/>
              </a:spcBef>
            </a:pPr>
            <a:r>
              <a:rPr lang="en-US" altLang="ko-KR" sz="2400" dirty="0">
                <a:latin typeface="+mn-ea"/>
                <a:ea typeface="+mn-ea"/>
              </a:rPr>
              <a:t> - BMC : </a:t>
            </a:r>
            <a:r>
              <a:rPr lang="en-US" altLang="ko-KR" sz="2400" dirty="0">
                <a:latin typeface="+mn-ea"/>
                <a:ea typeface="+mn-ea"/>
                <a:hlinkClick r:id="rId7"/>
              </a:rPr>
              <a:t>https://www.biomedcentral.com/journals-a-z</a:t>
            </a:r>
            <a:endParaRPr lang="en-US" altLang="ko-KR" sz="2400" dirty="0">
              <a:latin typeface="+mn-ea"/>
              <a:ea typeface="+mn-ea"/>
            </a:endParaRPr>
          </a:p>
          <a:p>
            <a:pPr>
              <a:spcBef>
                <a:spcPts val="1200"/>
              </a:spcBef>
            </a:pPr>
            <a:r>
              <a:rPr lang="en-US" altLang="ko-KR" sz="2400" dirty="0">
                <a:latin typeface="+mn-ea"/>
                <a:ea typeface="+mn-ea"/>
              </a:rPr>
              <a:t> - </a:t>
            </a:r>
            <a:r>
              <a:rPr lang="en-US" altLang="ko-KR" sz="2400" dirty="0" err="1">
                <a:latin typeface="+mn-ea"/>
                <a:ea typeface="+mn-ea"/>
              </a:rPr>
              <a:t>SpringerOpen</a:t>
            </a:r>
            <a:r>
              <a:rPr lang="en-US" altLang="ko-KR" sz="2400" dirty="0">
                <a:latin typeface="+mn-ea"/>
                <a:ea typeface="+mn-ea"/>
              </a:rPr>
              <a:t> : </a:t>
            </a:r>
            <a:r>
              <a:rPr lang="en-US" altLang="ko-KR" sz="2400" dirty="0">
                <a:latin typeface="+mn-ea"/>
                <a:ea typeface="+mn-ea"/>
                <a:hlinkClick r:id="rId8"/>
              </a:rPr>
              <a:t>https://www.springeropen.com/journals-a-z</a:t>
            </a:r>
            <a:r>
              <a:rPr lang="en-US" altLang="ko-KR" sz="2400" dirty="0">
                <a:latin typeface="+mn-ea"/>
                <a:ea typeface="+mn-ea"/>
              </a:rPr>
              <a:t> </a:t>
            </a:r>
          </a:p>
          <a:p>
            <a:pPr>
              <a:spcBef>
                <a:spcPts val="1200"/>
              </a:spcBef>
            </a:pPr>
            <a:endParaRPr lang="en-US" altLang="ko-KR" sz="2400" b="0" dirty="0">
              <a:latin typeface="+mn-ea"/>
              <a:ea typeface="+mn-ea"/>
            </a:endParaRPr>
          </a:p>
          <a:p>
            <a:pPr>
              <a:spcBef>
                <a:spcPts val="1200"/>
              </a:spcBef>
            </a:pPr>
            <a:r>
              <a:rPr lang="en-US" altLang="ko-KR" sz="2400" b="0" dirty="0">
                <a:latin typeface="+mn-ea"/>
                <a:ea typeface="+mn-ea"/>
              </a:rPr>
              <a:t>* </a:t>
            </a:r>
            <a:r>
              <a:rPr lang="en-US" altLang="ko-KR" sz="2400" b="0" dirty="0" err="1">
                <a:latin typeface="+mn-ea"/>
                <a:ea typeface="+mn-ea"/>
              </a:rPr>
              <a:t>SpringerNature</a:t>
            </a:r>
            <a:r>
              <a:rPr lang="en-US" altLang="ko-KR" sz="2400" b="0" dirty="0">
                <a:latin typeface="+mn-ea"/>
                <a:ea typeface="+mn-ea"/>
              </a:rPr>
              <a:t> </a:t>
            </a:r>
            <a:r>
              <a:rPr lang="ko-KR" altLang="en-US" sz="2400" b="0" dirty="0">
                <a:latin typeface="+mn-ea"/>
                <a:ea typeface="+mn-ea"/>
              </a:rPr>
              <a:t>출판사의</a:t>
            </a:r>
            <a:r>
              <a:rPr lang="en-US" altLang="ko-KR" sz="2400" b="0" dirty="0">
                <a:latin typeface="+mn-ea"/>
                <a:ea typeface="+mn-ea"/>
              </a:rPr>
              <a:t> </a:t>
            </a:r>
            <a:r>
              <a:rPr lang="en-US" altLang="ko-KR" sz="2400" b="0" dirty="0">
                <a:latin typeface="+mn-ea"/>
                <a:ea typeface="+mn-ea"/>
                <a:hlinkClick r:id="rId9"/>
              </a:rPr>
              <a:t>Open</a:t>
            </a:r>
            <a:r>
              <a:rPr lang="ko-KR" altLang="en-US" sz="2400" b="0" dirty="0">
                <a:latin typeface="+mn-ea"/>
                <a:ea typeface="+mn-ea"/>
                <a:hlinkClick r:id="rId9"/>
              </a:rPr>
              <a:t> </a:t>
            </a:r>
            <a:r>
              <a:rPr lang="en-US" altLang="ko-KR" sz="2400" b="0" dirty="0">
                <a:latin typeface="+mn-ea"/>
                <a:ea typeface="+mn-ea"/>
                <a:hlinkClick r:id="rId9"/>
              </a:rPr>
              <a:t>Access</a:t>
            </a:r>
            <a:r>
              <a:rPr lang="ko-KR" altLang="en-US" sz="2400" b="0" dirty="0">
                <a:latin typeface="+mn-ea"/>
                <a:ea typeface="+mn-ea"/>
                <a:hlinkClick r:id="rId9"/>
              </a:rPr>
              <a:t> </a:t>
            </a:r>
            <a:r>
              <a:rPr lang="en-US" altLang="ko-KR" sz="2400" b="0" dirty="0">
                <a:latin typeface="+mn-ea"/>
                <a:ea typeface="+mn-ea"/>
                <a:hlinkClick r:id="rId9"/>
              </a:rPr>
              <a:t>Journals</a:t>
            </a:r>
            <a:r>
              <a:rPr lang="ko-KR" altLang="en-US" sz="2400" b="0" dirty="0">
                <a:latin typeface="+mn-ea"/>
                <a:ea typeface="+mn-ea"/>
                <a:hlinkClick r:id="rId9"/>
              </a:rPr>
              <a:t> </a:t>
            </a:r>
            <a:r>
              <a:rPr lang="ko-KR" altLang="en-US" sz="2400" b="0" dirty="0">
                <a:latin typeface="+mn-ea"/>
                <a:ea typeface="+mn-ea"/>
              </a:rPr>
              <a:t>페이지의 </a:t>
            </a:r>
            <a:r>
              <a:rPr lang="en-US" altLang="ko-KR" sz="2400" b="0" dirty="0">
                <a:latin typeface="+mn-ea"/>
                <a:ea typeface="+mn-ea"/>
              </a:rPr>
              <a:t>Fully open access journals </a:t>
            </a:r>
            <a:r>
              <a:rPr lang="ko-KR" altLang="en-US" sz="2400" b="0" dirty="0">
                <a:latin typeface="+mn-ea"/>
                <a:ea typeface="+mn-ea"/>
              </a:rPr>
              <a:t>링크를</a:t>
            </a:r>
            <a:r>
              <a:rPr lang="en-US" altLang="ko-KR" sz="2400" b="0" dirty="0">
                <a:latin typeface="+mn-ea"/>
                <a:ea typeface="+mn-ea"/>
              </a:rPr>
              <a:t> </a:t>
            </a:r>
            <a:r>
              <a:rPr lang="ko-KR" altLang="en-US" sz="2400" b="0" dirty="0">
                <a:latin typeface="+mn-ea"/>
                <a:ea typeface="+mn-ea"/>
              </a:rPr>
              <a:t>통해 </a:t>
            </a:r>
            <a:r>
              <a:rPr lang="ko-KR" altLang="en-US" sz="2400" b="0" dirty="0" err="1">
                <a:latin typeface="+mn-ea"/>
                <a:ea typeface="+mn-ea"/>
              </a:rPr>
              <a:t>저널별</a:t>
            </a:r>
            <a:r>
              <a:rPr lang="en-US" altLang="ko-KR" sz="2400" b="0" dirty="0">
                <a:latin typeface="+mn-ea"/>
                <a:ea typeface="+mn-ea"/>
              </a:rPr>
              <a:t> </a:t>
            </a:r>
            <a:r>
              <a:rPr lang="ko-KR" altLang="en-US" sz="2400" b="0" dirty="0">
                <a:latin typeface="+mn-ea"/>
                <a:ea typeface="+mn-ea"/>
              </a:rPr>
              <a:t>주제분야</a:t>
            </a:r>
            <a:r>
              <a:rPr lang="en-US" altLang="ko-KR" sz="2400" b="0" dirty="0">
                <a:latin typeface="+mn-ea"/>
                <a:ea typeface="+mn-ea"/>
              </a:rPr>
              <a:t>, </a:t>
            </a:r>
            <a:r>
              <a:rPr lang="ko-KR" altLang="en-US" sz="2400" b="0" dirty="0">
                <a:latin typeface="+mn-ea"/>
                <a:ea typeface="+mn-ea"/>
              </a:rPr>
              <a:t>라이선스 유형</a:t>
            </a:r>
            <a:r>
              <a:rPr lang="en-US" altLang="ko-KR" sz="2400" b="0" dirty="0">
                <a:latin typeface="+mn-ea"/>
                <a:ea typeface="+mn-ea"/>
              </a:rPr>
              <a:t>, APC </a:t>
            </a:r>
            <a:r>
              <a:rPr lang="ko-KR" altLang="en-US" sz="2400" b="0" dirty="0">
                <a:latin typeface="+mn-ea"/>
                <a:ea typeface="+mn-ea"/>
              </a:rPr>
              <a:t>가격</a:t>
            </a:r>
            <a:r>
              <a:rPr lang="en-US" altLang="ko-KR" sz="2400" b="0" dirty="0">
                <a:latin typeface="+mn-ea"/>
                <a:ea typeface="+mn-ea"/>
              </a:rPr>
              <a:t> </a:t>
            </a:r>
            <a:r>
              <a:rPr lang="ko-KR" altLang="en-US" sz="2400" b="0" dirty="0">
                <a:latin typeface="+mn-ea"/>
                <a:ea typeface="+mn-ea"/>
              </a:rPr>
              <a:t>등 확인 가능</a:t>
            </a:r>
            <a:endParaRPr lang="en-US" altLang="ko-KR" sz="2400" b="0" dirty="0">
              <a:latin typeface="+mn-ea"/>
              <a:ea typeface="+mn-ea"/>
            </a:endParaRPr>
          </a:p>
          <a:p>
            <a:pPr>
              <a:spcBef>
                <a:spcPts val="1200"/>
              </a:spcBef>
            </a:pPr>
            <a:r>
              <a:rPr lang="en-US" altLang="ko-KR" sz="2400" b="0" dirty="0">
                <a:latin typeface="+mn-ea"/>
                <a:ea typeface="+mn-ea"/>
              </a:rPr>
              <a:t>  </a:t>
            </a:r>
            <a:r>
              <a:rPr lang="ko-KR" altLang="en-US" sz="2400" b="0" dirty="0">
                <a:latin typeface="+mn-ea"/>
                <a:ea typeface="+mn-ea"/>
              </a:rPr>
              <a:t>단</a:t>
            </a:r>
            <a:r>
              <a:rPr lang="en-US" altLang="ko-KR" sz="2400" b="0" dirty="0">
                <a:latin typeface="+mn-ea"/>
                <a:ea typeface="+mn-ea"/>
              </a:rPr>
              <a:t>, </a:t>
            </a:r>
            <a:r>
              <a:rPr lang="ko-KR" altLang="en-US" sz="2400" b="0" dirty="0">
                <a:latin typeface="+mn-ea"/>
                <a:ea typeface="+mn-ea"/>
              </a:rPr>
              <a:t>해당 리스트에는 </a:t>
            </a:r>
            <a:r>
              <a:rPr lang="en-US" altLang="ko-KR" sz="2400" b="0" dirty="0">
                <a:latin typeface="+mn-ea"/>
                <a:ea typeface="+mn-ea"/>
              </a:rPr>
              <a:t>BMC Supporter membership </a:t>
            </a:r>
            <a:r>
              <a:rPr lang="ko-KR" altLang="en-US" sz="2400" b="0" dirty="0">
                <a:latin typeface="+mn-ea"/>
                <a:ea typeface="+mn-ea"/>
              </a:rPr>
              <a:t>대상 저널 외에 모든 </a:t>
            </a:r>
            <a:r>
              <a:rPr lang="en-US" altLang="ko-KR" sz="2400" b="0" dirty="0" err="1">
                <a:latin typeface="+mn-ea"/>
                <a:ea typeface="+mn-ea"/>
              </a:rPr>
              <a:t>SpringerNature</a:t>
            </a:r>
            <a:r>
              <a:rPr lang="en-US" altLang="ko-KR" sz="2400" b="0" dirty="0">
                <a:latin typeface="+mn-ea"/>
                <a:ea typeface="+mn-ea"/>
              </a:rPr>
              <a:t> </a:t>
            </a:r>
            <a:r>
              <a:rPr lang="ko-KR" altLang="en-US" sz="2400" b="0" dirty="0">
                <a:latin typeface="+mn-ea"/>
                <a:ea typeface="+mn-ea"/>
              </a:rPr>
              <a:t>출판사의 </a:t>
            </a:r>
            <a:r>
              <a:rPr lang="en-US" altLang="ko-KR" sz="2400" b="0" dirty="0">
                <a:latin typeface="+mn-ea"/>
                <a:ea typeface="+mn-ea"/>
              </a:rPr>
              <a:t>Full</a:t>
            </a:r>
            <a:r>
              <a:rPr lang="ko-KR" altLang="en-US" sz="2400" b="0" dirty="0">
                <a:latin typeface="+mn-ea"/>
                <a:ea typeface="+mn-ea"/>
              </a:rPr>
              <a:t> </a:t>
            </a:r>
            <a:r>
              <a:rPr lang="en-US" altLang="ko-KR" sz="2400" b="0" dirty="0">
                <a:latin typeface="+mn-ea"/>
                <a:ea typeface="+mn-ea"/>
              </a:rPr>
              <a:t>OA </a:t>
            </a:r>
            <a:r>
              <a:rPr lang="ko-KR" altLang="en-US" sz="2400" b="0" dirty="0">
                <a:latin typeface="+mn-ea"/>
                <a:ea typeface="+mn-ea"/>
              </a:rPr>
              <a:t>리스트가</a:t>
            </a:r>
            <a:r>
              <a:rPr lang="en-US" altLang="ko-KR" sz="2400" b="0" dirty="0">
                <a:latin typeface="+mn-ea"/>
                <a:ea typeface="+mn-ea"/>
              </a:rPr>
              <a:t> </a:t>
            </a:r>
            <a:r>
              <a:rPr lang="ko-KR" altLang="en-US" sz="2400" b="0" dirty="0">
                <a:latin typeface="+mn-ea"/>
                <a:ea typeface="+mn-ea"/>
              </a:rPr>
              <a:t>반영되어 있으니 참고사항으로만 활용</a:t>
            </a:r>
            <a:endParaRPr lang="en-US" altLang="ko-KR" sz="2400" b="0" dirty="0">
              <a:latin typeface="+mn-ea"/>
              <a:ea typeface="+mn-ea"/>
            </a:endParaRPr>
          </a:p>
          <a:p>
            <a:pPr>
              <a:spcBef>
                <a:spcPts val="1200"/>
              </a:spcBef>
            </a:pPr>
            <a:endParaRPr lang="en-US" altLang="ko-KR" sz="2400" dirty="0">
              <a:latin typeface="+mn-ea"/>
              <a:ea typeface="+mn-ea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954A709-129F-48BB-93F0-D9AEF49967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9" y="6242593"/>
            <a:ext cx="13208000" cy="173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9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algn="ctr">
          <a:solidFill>
            <a:srgbClr val="FF0000"/>
          </a:solidFill>
          <a:miter lim="800000"/>
          <a:headEnd/>
          <a:tailEnd/>
        </a:ln>
        <a:effectLst/>
      </a:spPr>
      <a:bodyPr wrap="square" anchor="ctr"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noFill/>
        <a:ln w="28575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클래식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클래식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71217AEF7EFD6148A3320F9D458F2143" ma:contentTypeVersion="13" ma:contentTypeDescription="새 문서를 만듭니다." ma:contentTypeScope="" ma:versionID="17ac0a037b581ecd28d5f0925bf28360">
  <xsd:schema xmlns:xsd="http://www.w3.org/2001/XMLSchema" xmlns:xs="http://www.w3.org/2001/XMLSchema" xmlns:p="http://schemas.microsoft.com/office/2006/metadata/properties" xmlns:ns2="067730c1-3df2-45df-8943-d4c987f0d286" xmlns:ns3="e1f36a0c-e26c-40f8-a8d0-d9f7bdeb9920" targetNamespace="http://schemas.microsoft.com/office/2006/metadata/properties" ma:root="true" ma:fieldsID="771aa32de528f4bb6256ab733469d038" ns2:_="" ns3:_="">
    <xsd:import namespace="067730c1-3df2-45df-8943-d4c987f0d286"/>
    <xsd:import namespace="e1f36a0c-e26c-40f8-a8d0-d9f7bdeb9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7730c1-3df2-45df-8943-d4c987f0d2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f36a0c-e26c-40f8-a8d0-d9f7bdeb992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10469D-F948-4F81-A835-1DB13EFE7EF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E657229-3147-44F2-9433-F61FB325FB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FCE6EF-0A52-4EAF-A265-038696E9103C}"/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667</TotalTime>
  <Words>491</Words>
  <Application>Microsoft Office PowerPoint</Application>
  <PresentationFormat>사용자 지정</PresentationFormat>
  <Paragraphs>68</Paragraphs>
  <Slides>7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8</vt:i4>
      </vt:variant>
      <vt:variant>
        <vt:lpstr>슬라이드 제목</vt:lpstr>
      </vt:variant>
      <vt:variant>
        <vt:i4>7</vt:i4>
      </vt:variant>
    </vt:vector>
  </HeadingPairs>
  <TitlesOfParts>
    <vt:vector size="20" baseType="lpstr">
      <vt:lpstr>맑은 고딕</vt:lpstr>
      <vt:lpstr>Arial</vt:lpstr>
      <vt:lpstr>Calibri</vt:lpstr>
      <vt:lpstr>Courier New</vt:lpstr>
      <vt:lpstr>Wingdings</vt:lpstr>
      <vt:lpstr>1_Custom Design</vt:lpstr>
      <vt:lpstr>3_Custom Design</vt:lpstr>
      <vt:lpstr>7_Custom Design</vt:lpstr>
      <vt:lpstr>2_Custom Design</vt:lpstr>
      <vt:lpstr>4_Custom Design</vt:lpstr>
      <vt:lpstr>5_Custom Design</vt:lpstr>
      <vt:lpstr>6_Custom Design</vt:lpstr>
      <vt:lpstr>8_Custom Design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Professeur des Ecoles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EIS PowerPoint template</dc:title>
  <dc:creator>docteurpowerpoint</dc:creator>
  <cp:lastModifiedBy>Elly Ahn</cp:lastModifiedBy>
  <cp:revision>2584</cp:revision>
  <cp:lastPrinted>2015-12-03T04:32:38Z</cp:lastPrinted>
  <dcterms:created xsi:type="dcterms:W3CDTF">2009-07-07T14:21:50Z</dcterms:created>
  <dcterms:modified xsi:type="dcterms:W3CDTF">2022-04-12T08:26:50Z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BSCOProduct">
    <vt:lpwstr>;#About EBSCO;#Sales Meetings;#Asian Sales Meetings;#Latin American Sales Meetings;#European Sales Meetings;#North American Sales Meetings;#</vt:lpwstr>
  </property>
  <property fmtid="{D5CDD505-2E9C-101B-9397-08002B2CF9AE}" pid="3" name="DocumentKeywords">
    <vt:lpwstr>ppt template</vt:lpwstr>
  </property>
  <property fmtid="{D5CDD505-2E9C-101B-9397-08002B2CF9AE}" pid="4" name="OpenInNewWindow">
    <vt:lpwstr>1</vt:lpwstr>
  </property>
  <property fmtid="{D5CDD505-2E9C-101B-9397-08002B2CF9AE}" pid="5" name="InternalDocument">
    <vt:lpwstr>External</vt:lpwstr>
  </property>
  <property fmtid="{D5CDD505-2E9C-101B-9397-08002B2CF9AE}" pid="6" name="DocType">
    <vt:lpwstr>PPT</vt:lpwstr>
  </property>
  <property fmtid="{D5CDD505-2E9C-101B-9397-08002B2CF9AE}" pid="7" name="Conferences">
    <vt:lpwstr/>
  </property>
  <property fmtid="{D5CDD505-2E9C-101B-9397-08002B2CF9AE}" pid="8" name="Competitors">
    <vt:lpwstr/>
  </property>
  <property fmtid="{D5CDD505-2E9C-101B-9397-08002B2CF9AE}" pid="9" name="ContentType">
    <vt:lpwstr>Document</vt:lpwstr>
  </property>
  <property fmtid="{D5CDD505-2E9C-101B-9397-08002B2CF9AE}" pid="10" name="DocumentLanguage">
    <vt:lpwstr>English</vt:lpwstr>
  </property>
  <property fmtid="{D5CDD505-2E9C-101B-9397-08002B2CF9AE}" pid="11" name="SalesMeetings">
    <vt:lpwstr>;#Sales Meetings;#Asian Sales Meetings;#Latin American Sales Meetings;#European Sales Meetings;#North American Sales Meetings;#</vt:lpwstr>
  </property>
  <property fmtid="{D5CDD505-2E9C-101B-9397-08002B2CF9AE}" pid="12" name="ContentTypeId">
    <vt:lpwstr>0x01010071217AEF7EFD6148A3320F9D458F2143</vt:lpwstr>
  </property>
  <property fmtid="{D5CDD505-2E9C-101B-9397-08002B2CF9AE}" pid="13" name="Order">
    <vt:r8>4314000</vt:r8>
  </property>
</Properties>
</file>